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69" r:id="rId3"/>
    <p:sldId id="270" r:id="rId4"/>
    <p:sldId id="272" r:id="rId5"/>
    <p:sldId id="256" r:id="rId6"/>
    <p:sldId id="274" r:id="rId7"/>
    <p:sldId id="273" r:id="rId8"/>
    <p:sldId id="277" r:id="rId9"/>
    <p:sldId id="278" r:id="rId10"/>
    <p:sldId id="285" r:id="rId11"/>
    <p:sldId id="279" r:id="rId12"/>
    <p:sldId id="282" r:id="rId13"/>
    <p:sldId id="281" r:id="rId14"/>
    <p:sldId id="280" r:id="rId15"/>
    <p:sldId id="284"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D68B6-EC2D-4331-80D8-4A5DB39EE2E2}" v="11" dt="2023-04-18T08:46:06.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59"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notesViewPr>
    <p:cSldViewPr snapToGrid="0">
      <p:cViewPr>
        <p:scale>
          <a:sx n="150" d="100"/>
          <a:sy n="150" d="100"/>
        </p:scale>
        <p:origin x="810" y="-19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Weavers" userId="4e070ade-5309-415c-890f-5bfd8e5e7994" providerId="ADAL" clId="{723D68B6-EC2D-4331-80D8-4A5DB39EE2E2}"/>
    <pc:docChg chg="custSel addSld delSld modSld sldOrd">
      <pc:chgData name="Tina Weavers" userId="4e070ade-5309-415c-890f-5bfd8e5e7994" providerId="ADAL" clId="{723D68B6-EC2D-4331-80D8-4A5DB39EE2E2}" dt="2023-04-18T08:46:36.022" v="10219" actId="255"/>
      <pc:docMkLst>
        <pc:docMk/>
      </pc:docMkLst>
      <pc:sldChg chg="modNotes">
        <pc:chgData name="Tina Weavers" userId="4e070ade-5309-415c-890f-5bfd8e5e7994" providerId="ADAL" clId="{723D68B6-EC2D-4331-80D8-4A5DB39EE2E2}" dt="2023-04-17T11:08:15.648" v="10200" actId="6549"/>
        <pc:sldMkLst>
          <pc:docMk/>
          <pc:sldMk cId="2301795898" sldId="272"/>
        </pc:sldMkLst>
      </pc:sldChg>
      <pc:sldChg chg="addSp delSp modSp mod ord modShow modNotes">
        <pc:chgData name="Tina Weavers" userId="4e070ade-5309-415c-890f-5bfd8e5e7994" providerId="ADAL" clId="{723D68B6-EC2D-4331-80D8-4A5DB39EE2E2}" dt="2023-04-17T11:09:14.862" v="10201" actId="729"/>
        <pc:sldMkLst>
          <pc:docMk/>
          <pc:sldMk cId="1999138848" sldId="274"/>
        </pc:sldMkLst>
        <pc:spChg chg="mod">
          <ac:chgData name="Tina Weavers" userId="4e070ade-5309-415c-890f-5bfd8e5e7994" providerId="ADAL" clId="{723D68B6-EC2D-4331-80D8-4A5DB39EE2E2}" dt="2023-04-16T10:22:41.988" v="340" actId="6549"/>
          <ac:spMkLst>
            <pc:docMk/>
            <pc:sldMk cId="1999138848" sldId="274"/>
            <ac:spMk id="2" creationId="{726B3653-AD5B-3C85-3E6F-E4EF12DEFC63}"/>
          </ac:spMkLst>
        </pc:spChg>
        <pc:spChg chg="mod">
          <ac:chgData name="Tina Weavers" userId="4e070ade-5309-415c-890f-5bfd8e5e7994" providerId="ADAL" clId="{723D68B6-EC2D-4331-80D8-4A5DB39EE2E2}" dt="2023-04-16T10:22:52.594" v="341" actId="21"/>
          <ac:spMkLst>
            <pc:docMk/>
            <pc:sldMk cId="1999138848" sldId="274"/>
            <ac:spMk id="3" creationId="{3858F059-EB82-D57A-B352-1A55B0B5C8A5}"/>
          </ac:spMkLst>
        </pc:spChg>
        <pc:picChg chg="add del">
          <ac:chgData name="Tina Weavers" userId="4e070ade-5309-415c-890f-5bfd8e5e7994" providerId="ADAL" clId="{723D68B6-EC2D-4331-80D8-4A5DB39EE2E2}" dt="2023-04-16T10:11:04.334" v="3"/>
          <ac:picMkLst>
            <pc:docMk/>
            <pc:sldMk cId="1999138848" sldId="274"/>
            <ac:picMk id="4" creationId="{731CF68C-1D1A-C033-9C6C-422A9ABDDA22}"/>
          </ac:picMkLst>
        </pc:picChg>
        <pc:picChg chg="add mod">
          <ac:chgData name="Tina Weavers" userId="4e070ade-5309-415c-890f-5bfd8e5e7994" providerId="ADAL" clId="{723D68B6-EC2D-4331-80D8-4A5DB39EE2E2}" dt="2023-04-16T10:11:19.278" v="5" actId="1076"/>
          <ac:picMkLst>
            <pc:docMk/>
            <pc:sldMk cId="1999138848" sldId="274"/>
            <ac:picMk id="5" creationId="{143C106A-29E0-D8F3-1ACD-B13512485AF2}"/>
          </ac:picMkLst>
        </pc:picChg>
      </pc:sldChg>
      <pc:sldChg chg="new del">
        <pc:chgData name="Tina Weavers" userId="4e070ade-5309-415c-890f-5bfd8e5e7994" providerId="ADAL" clId="{723D68B6-EC2D-4331-80D8-4A5DB39EE2E2}" dt="2023-04-16T10:16:25.214" v="252" actId="2696"/>
        <pc:sldMkLst>
          <pc:docMk/>
          <pc:sldMk cId="4180958842" sldId="275"/>
        </pc:sldMkLst>
      </pc:sldChg>
      <pc:sldChg chg="new del ord">
        <pc:chgData name="Tina Weavers" userId="4e070ade-5309-415c-890f-5bfd8e5e7994" providerId="ADAL" clId="{723D68B6-EC2D-4331-80D8-4A5DB39EE2E2}" dt="2023-04-17T11:10:01.631" v="10202" actId="2696"/>
        <pc:sldMkLst>
          <pc:docMk/>
          <pc:sldMk cId="389030653" sldId="276"/>
        </pc:sldMkLst>
      </pc:sldChg>
      <pc:sldChg chg="addSp modSp new mod modNotes">
        <pc:chgData name="Tina Weavers" userId="4e070ade-5309-415c-890f-5bfd8e5e7994" providerId="ADAL" clId="{723D68B6-EC2D-4331-80D8-4A5DB39EE2E2}" dt="2023-04-17T10:49:34.802" v="9371" actId="313"/>
        <pc:sldMkLst>
          <pc:docMk/>
          <pc:sldMk cId="96520503" sldId="277"/>
        </pc:sldMkLst>
        <pc:spChg chg="mod">
          <ac:chgData name="Tina Weavers" userId="4e070ade-5309-415c-890f-5bfd8e5e7994" providerId="ADAL" clId="{723D68B6-EC2D-4331-80D8-4A5DB39EE2E2}" dt="2023-04-16T10:47:31.311" v="1694"/>
          <ac:spMkLst>
            <pc:docMk/>
            <pc:sldMk cId="96520503" sldId="277"/>
            <ac:spMk id="2" creationId="{49A085C9-6ABA-9ACC-C984-299631B244E3}"/>
          </ac:spMkLst>
        </pc:spChg>
        <pc:spChg chg="mod">
          <ac:chgData name="Tina Weavers" userId="4e070ade-5309-415c-890f-5bfd8e5e7994" providerId="ADAL" clId="{723D68B6-EC2D-4331-80D8-4A5DB39EE2E2}" dt="2023-04-17T10:49:34.802" v="9371" actId="313"/>
          <ac:spMkLst>
            <pc:docMk/>
            <pc:sldMk cId="96520503" sldId="277"/>
            <ac:spMk id="3" creationId="{CAB834A6-CF9D-4F8D-F309-6282EA53D879}"/>
          </ac:spMkLst>
        </pc:spChg>
        <pc:picChg chg="add mod">
          <ac:chgData name="Tina Weavers" userId="4e070ade-5309-415c-890f-5bfd8e5e7994" providerId="ADAL" clId="{723D68B6-EC2D-4331-80D8-4A5DB39EE2E2}" dt="2023-04-17T08:06:00.133" v="7899" actId="1076"/>
          <ac:picMkLst>
            <pc:docMk/>
            <pc:sldMk cId="96520503" sldId="277"/>
            <ac:picMk id="4" creationId="{0E7468CA-4752-D536-7C81-06643B4E9343}"/>
          </ac:picMkLst>
        </pc:picChg>
      </pc:sldChg>
      <pc:sldChg chg="new mod modShow modNotes">
        <pc:chgData name="Tina Weavers" userId="4e070ade-5309-415c-890f-5bfd8e5e7994" providerId="ADAL" clId="{723D68B6-EC2D-4331-80D8-4A5DB39EE2E2}" dt="2023-04-17T10:46:59.625" v="9232" actId="14100"/>
        <pc:sldMkLst>
          <pc:docMk/>
          <pc:sldMk cId="2123227307" sldId="278"/>
        </pc:sldMkLst>
      </pc:sldChg>
      <pc:sldChg chg="addSp modSp new mod modNotes">
        <pc:chgData name="Tina Weavers" userId="4e070ade-5309-415c-890f-5bfd8e5e7994" providerId="ADAL" clId="{723D68B6-EC2D-4331-80D8-4A5DB39EE2E2}" dt="2023-04-17T08:06:09.546" v="7901" actId="1076"/>
        <pc:sldMkLst>
          <pc:docMk/>
          <pc:sldMk cId="2094938320" sldId="279"/>
        </pc:sldMkLst>
        <pc:spChg chg="mod">
          <ac:chgData name="Tina Weavers" userId="4e070ade-5309-415c-890f-5bfd8e5e7994" providerId="ADAL" clId="{723D68B6-EC2D-4331-80D8-4A5DB39EE2E2}" dt="2023-04-16T12:00:08.862" v="2744" actId="20577"/>
          <ac:spMkLst>
            <pc:docMk/>
            <pc:sldMk cId="2094938320" sldId="279"/>
            <ac:spMk id="2" creationId="{0A53EA26-A67D-A19C-5C8C-05524938148C}"/>
          </ac:spMkLst>
        </pc:spChg>
        <pc:spChg chg="mod">
          <ac:chgData name="Tina Weavers" userId="4e070ade-5309-415c-890f-5bfd8e5e7994" providerId="ADAL" clId="{723D68B6-EC2D-4331-80D8-4A5DB39EE2E2}" dt="2023-04-16T13:47:24.889" v="7692" actId="20577"/>
          <ac:spMkLst>
            <pc:docMk/>
            <pc:sldMk cId="2094938320" sldId="279"/>
            <ac:spMk id="3" creationId="{ADC6CB15-07FD-53F1-F780-F9E0E809DD3D}"/>
          </ac:spMkLst>
        </pc:spChg>
        <pc:picChg chg="add mod">
          <ac:chgData name="Tina Weavers" userId="4e070ade-5309-415c-890f-5bfd8e5e7994" providerId="ADAL" clId="{723D68B6-EC2D-4331-80D8-4A5DB39EE2E2}" dt="2023-04-17T08:06:09.546" v="7901" actId="1076"/>
          <ac:picMkLst>
            <pc:docMk/>
            <pc:sldMk cId="2094938320" sldId="279"/>
            <ac:picMk id="4" creationId="{E0C8D985-325B-363F-8568-07168BEF70CD}"/>
          </ac:picMkLst>
        </pc:picChg>
      </pc:sldChg>
      <pc:sldChg chg="addSp modSp new mod">
        <pc:chgData name="Tina Weavers" userId="4e070ade-5309-415c-890f-5bfd8e5e7994" providerId="ADAL" clId="{723D68B6-EC2D-4331-80D8-4A5DB39EE2E2}" dt="2023-04-18T08:46:36.022" v="10219" actId="255"/>
        <pc:sldMkLst>
          <pc:docMk/>
          <pc:sldMk cId="4110098965" sldId="280"/>
        </pc:sldMkLst>
        <pc:spChg chg="mod">
          <ac:chgData name="Tina Weavers" userId="4e070ade-5309-415c-890f-5bfd8e5e7994" providerId="ADAL" clId="{723D68B6-EC2D-4331-80D8-4A5DB39EE2E2}" dt="2023-04-16T11:54:32.442" v="2725" actId="113"/>
          <ac:spMkLst>
            <pc:docMk/>
            <pc:sldMk cId="4110098965" sldId="280"/>
            <ac:spMk id="2" creationId="{A26BF7A9-FA49-F32D-AE37-9EAE4904FCF8}"/>
          </ac:spMkLst>
        </pc:spChg>
        <pc:spChg chg="mod">
          <ac:chgData name="Tina Weavers" userId="4e070ade-5309-415c-890f-5bfd8e5e7994" providerId="ADAL" clId="{723D68B6-EC2D-4331-80D8-4A5DB39EE2E2}" dt="2023-04-16T11:54:14.341" v="2716" actId="27636"/>
          <ac:spMkLst>
            <pc:docMk/>
            <pc:sldMk cId="4110098965" sldId="280"/>
            <ac:spMk id="3" creationId="{913FE233-29D3-6CFF-D01D-9CB2DAA5EC95}"/>
          </ac:spMkLst>
        </pc:spChg>
        <pc:spChg chg="add mod">
          <ac:chgData name="Tina Weavers" userId="4e070ade-5309-415c-890f-5bfd8e5e7994" providerId="ADAL" clId="{723D68B6-EC2D-4331-80D8-4A5DB39EE2E2}" dt="2023-04-18T08:46:36.022" v="10219" actId="255"/>
          <ac:spMkLst>
            <pc:docMk/>
            <pc:sldMk cId="4110098965" sldId="280"/>
            <ac:spMk id="4" creationId="{7ABF3010-FE1E-5C4F-F06E-BC44B84B34DE}"/>
          </ac:spMkLst>
        </pc:spChg>
      </pc:sldChg>
      <pc:sldChg chg="new del">
        <pc:chgData name="Tina Weavers" userId="4e070ade-5309-415c-890f-5bfd8e5e7994" providerId="ADAL" clId="{723D68B6-EC2D-4331-80D8-4A5DB39EE2E2}" dt="2023-04-16T10:18:34.551" v="270" actId="2696"/>
        <pc:sldMkLst>
          <pc:docMk/>
          <pc:sldMk cId="361171244" sldId="281"/>
        </pc:sldMkLst>
      </pc:sldChg>
      <pc:sldChg chg="addSp delSp modSp new mod modNotes">
        <pc:chgData name="Tina Weavers" userId="4e070ade-5309-415c-890f-5bfd8e5e7994" providerId="ADAL" clId="{723D68B6-EC2D-4331-80D8-4A5DB39EE2E2}" dt="2023-04-17T11:01:48.325" v="10198" actId="20577"/>
        <pc:sldMkLst>
          <pc:docMk/>
          <pc:sldMk cId="2769140972" sldId="281"/>
        </pc:sldMkLst>
        <pc:spChg chg="add del mod">
          <ac:chgData name="Tina Weavers" userId="4e070ade-5309-415c-890f-5bfd8e5e7994" providerId="ADAL" clId="{723D68B6-EC2D-4331-80D8-4A5DB39EE2E2}" dt="2023-04-16T12:14:17.719" v="3227"/>
          <ac:spMkLst>
            <pc:docMk/>
            <pc:sldMk cId="2769140972" sldId="281"/>
            <ac:spMk id="2" creationId="{64C912B3-D28D-AE60-33D5-B6A21EF2705A}"/>
          </ac:spMkLst>
        </pc:spChg>
        <pc:spChg chg="add mod">
          <ac:chgData name="Tina Weavers" userId="4e070ade-5309-415c-890f-5bfd8e5e7994" providerId="ADAL" clId="{723D68B6-EC2D-4331-80D8-4A5DB39EE2E2}" dt="2023-04-17T11:01:48.325" v="10198" actId="20577"/>
          <ac:spMkLst>
            <pc:docMk/>
            <pc:sldMk cId="2769140972" sldId="281"/>
            <ac:spMk id="3" creationId="{A2F24E41-0D0C-E298-3A3D-9B7260AF50B5}"/>
          </ac:spMkLst>
        </pc:spChg>
        <pc:picChg chg="add mod">
          <ac:chgData name="Tina Weavers" userId="4e070ade-5309-415c-890f-5bfd8e5e7994" providerId="ADAL" clId="{723D68B6-EC2D-4331-80D8-4A5DB39EE2E2}" dt="2023-04-17T08:06:17.152" v="7903" actId="1076"/>
          <ac:picMkLst>
            <pc:docMk/>
            <pc:sldMk cId="2769140972" sldId="281"/>
            <ac:picMk id="2" creationId="{CB5F72E0-AE45-AEC0-D2BA-B35BCBC6F957}"/>
          </ac:picMkLst>
        </pc:picChg>
      </pc:sldChg>
      <pc:sldChg chg="new del">
        <pc:chgData name="Tina Weavers" userId="4e070ade-5309-415c-890f-5bfd8e5e7994" providerId="ADAL" clId="{723D68B6-EC2D-4331-80D8-4A5DB39EE2E2}" dt="2023-04-16T10:18:34.551" v="270" actId="2696"/>
        <pc:sldMkLst>
          <pc:docMk/>
          <pc:sldMk cId="2468190411" sldId="282"/>
        </pc:sldMkLst>
      </pc:sldChg>
      <pc:sldChg chg="new mod modShow modNotes">
        <pc:chgData name="Tina Weavers" userId="4e070ade-5309-415c-890f-5bfd8e5e7994" providerId="ADAL" clId="{723D68B6-EC2D-4331-80D8-4A5DB39EE2E2}" dt="2023-04-16T13:50:00.389" v="7896" actId="20577"/>
        <pc:sldMkLst>
          <pc:docMk/>
          <pc:sldMk cId="3594767834" sldId="282"/>
        </pc:sldMkLst>
      </pc:sldChg>
      <pc:sldChg chg="new">
        <pc:chgData name="Tina Weavers" userId="4e070ade-5309-415c-890f-5bfd8e5e7994" providerId="ADAL" clId="{723D68B6-EC2D-4331-80D8-4A5DB39EE2E2}" dt="2023-04-17T08:05:46.198" v="7897" actId="680"/>
        <pc:sldMkLst>
          <pc:docMk/>
          <pc:sldMk cId="489624572" sldId="283"/>
        </pc:sldMkLst>
      </pc:sldChg>
      <pc:sldChg chg="new del">
        <pc:chgData name="Tina Weavers" userId="4e070ade-5309-415c-890f-5bfd8e5e7994" providerId="ADAL" clId="{723D68B6-EC2D-4331-80D8-4A5DB39EE2E2}" dt="2023-04-16T10:18:34.551" v="270" actId="2696"/>
        <pc:sldMkLst>
          <pc:docMk/>
          <pc:sldMk cId="705757758" sldId="283"/>
        </pc:sldMkLst>
      </pc:sldChg>
      <pc:sldChg chg="new del">
        <pc:chgData name="Tina Weavers" userId="4e070ade-5309-415c-890f-5bfd8e5e7994" providerId="ADAL" clId="{723D68B6-EC2D-4331-80D8-4A5DB39EE2E2}" dt="2023-04-16T10:18:34.551" v="270" actId="2696"/>
        <pc:sldMkLst>
          <pc:docMk/>
          <pc:sldMk cId="2165590416" sldId="284"/>
        </pc:sldMkLst>
      </pc:sldChg>
      <pc:sldChg chg="addSp delSp modSp new mod">
        <pc:chgData name="Tina Weavers" userId="4e070ade-5309-415c-890f-5bfd8e5e7994" providerId="ADAL" clId="{723D68B6-EC2D-4331-80D8-4A5DB39EE2E2}" dt="2023-04-17T08:10:48.908" v="8173" actId="1076"/>
        <pc:sldMkLst>
          <pc:docMk/>
          <pc:sldMk cId="4164826315" sldId="284"/>
        </pc:sldMkLst>
        <pc:spChg chg="mod">
          <ac:chgData name="Tina Weavers" userId="4e070ade-5309-415c-890f-5bfd8e5e7994" providerId="ADAL" clId="{723D68B6-EC2D-4331-80D8-4A5DB39EE2E2}" dt="2023-04-17T08:08:14.599" v="7988" actId="255"/>
          <ac:spMkLst>
            <pc:docMk/>
            <pc:sldMk cId="4164826315" sldId="284"/>
            <ac:spMk id="2" creationId="{6A5E5CC6-FEF2-B138-A02F-F983BD7612EB}"/>
          </ac:spMkLst>
        </pc:spChg>
        <pc:spChg chg="del">
          <ac:chgData name="Tina Weavers" userId="4e070ade-5309-415c-890f-5bfd8e5e7994" providerId="ADAL" clId="{723D68B6-EC2D-4331-80D8-4A5DB39EE2E2}" dt="2023-04-17T08:06:27.447" v="7905"/>
          <ac:spMkLst>
            <pc:docMk/>
            <pc:sldMk cId="4164826315" sldId="284"/>
            <ac:spMk id="3" creationId="{974DA128-A1A5-F65F-863D-629172823F62}"/>
          </ac:spMkLst>
        </pc:spChg>
        <pc:spChg chg="add mod">
          <ac:chgData name="Tina Weavers" userId="4e070ade-5309-415c-890f-5bfd8e5e7994" providerId="ADAL" clId="{723D68B6-EC2D-4331-80D8-4A5DB39EE2E2}" dt="2023-04-17T08:10:48.908" v="8173" actId="1076"/>
          <ac:spMkLst>
            <pc:docMk/>
            <pc:sldMk cId="4164826315" sldId="284"/>
            <ac:spMk id="5" creationId="{773B92B1-49F0-3566-C6F8-5D9DDDFB78A4}"/>
          </ac:spMkLst>
        </pc:spChg>
        <pc:picChg chg="add mod">
          <ac:chgData name="Tina Weavers" userId="4e070ade-5309-415c-890f-5bfd8e5e7994" providerId="ADAL" clId="{723D68B6-EC2D-4331-80D8-4A5DB39EE2E2}" dt="2023-04-17T08:06:30.626" v="7906" actId="1076"/>
          <ac:picMkLst>
            <pc:docMk/>
            <pc:sldMk cId="4164826315" sldId="284"/>
            <ac:picMk id="4" creationId="{3CD385DC-A7BC-D0D3-97EF-557D8179C1C8}"/>
          </ac:picMkLst>
        </pc:picChg>
      </pc:sldChg>
      <pc:sldChg chg="new ord modNotes">
        <pc:chgData name="Tina Weavers" userId="4e070ade-5309-415c-890f-5bfd8e5e7994" providerId="ADAL" clId="{723D68B6-EC2D-4331-80D8-4A5DB39EE2E2}" dt="2023-04-17T11:11:46.189" v="10204"/>
        <pc:sldMkLst>
          <pc:docMk/>
          <pc:sldMk cId="603360144" sldId="285"/>
        </pc:sldMkLst>
      </pc:sldChg>
      <pc:sldChg chg="new del">
        <pc:chgData name="Tina Weavers" userId="4e070ade-5309-415c-890f-5bfd8e5e7994" providerId="ADAL" clId="{723D68B6-EC2D-4331-80D8-4A5DB39EE2E2}" dt="2023-04-16T10:18:34.551" v="270" actId="2696"/>
        <pc:sldMkLst>
          <pc:docMk/>
          <pc:sldMk cId="760493736" sldId="285"/>
        </pc:sldMkLst>
      </pc:sldChg>
      <pc:sldChg chg="new del">
        <pc:chgData name="Tina Weavers" userId="4e070ade-5309-415c-890f-5bfd8e5e7994" providerId="ADAL" clId="{723D68B6-EC2D-4331-80D8-4A5DB39EE2E2}" dt="2023-04-16T10:18:34.551" v="270" actId="2696"/>
        <pc:sldMkLst>
          <pc:docMk/>
          <pc:sldMk cId="502701618" sldId="286"/>
        </pc:sldMkLst>
      </pc:sldChg>
      <pc:sldChg chg="new del">
        <pc:chgData name="Tina Weavers" userId="4e070ade-5309-415c-890f-5bfd8e5e7994" providerId="ADAL" clId="{723D68B6-EC2D-4331-80D8-4A5DB39EE2E2}" dt="2023-04-16T10:18:28.627" v="269" actId="2696"/>
        <pc:sldMkLst>
          <pc:docMk/>
          <pc:sldMk cId="3789686141" sldId="287"/>
        </pc:sldMkLst>
      </pc:sldChg>
      <pc:sldChg chg="new del">
        <pc:chgData name="Tina Weavers" userId="4e070ade-5309-415c-890f-5bfd8e5e7994" providerId="ADAL" clId="{723D68B6-EC2D-4331-80D8-4A5DB39EE2E2}" dt="2023-04-16T10:18:28.627" v="269" actId="2696"/>
        <pc:sldMkLst>
          <pc:docMk/>
          <pc:sldMk cId="2347660911" sldId="288"/>
        </pc:sldMkLst>
      </pc:sldChg>
      <pc:sldChg chg="new del">
        <pc:chgData name="Tina Weavers" userId="4e070ade-5309-415c-890f-5bfd8e5e7994" providerId="ADAL" clId="{723D68B6-EC2D-4331-80D8-4A5DB39EE2E2}" dt="2023-04-16T10:18:28.627" v="269" actId="2696"/>
        <pc:sldMkLst>
          <pc:docMk/>
          <pc:sldMk cId="182065811" sldId="289"/>
        </pc:sldMkLst>
      </pc:sldChg>
      <pc:sldChg chg="new del">
        <pc:chgData name="Tina Weavers" userId="4e070ade-5309-415c-890f-5bfd8e5e7994" providerId="ADAL" clId="{723D68B6-EC2D-4331-80D8-4A5DB39EE2E2}" dt="2023-04-16T10:18:28.627" v="269" actId="2696"/>
        <pc:sldMkLst>
          <pc:docMk/>
          <pc:sldMk cId="1584268397" sldId="290"/>
        </pc:sldMkLst>
      </pc:sldChg>
      <pc:sldChg chg="new del">
        <pc:chgData name="Tina Weavers" userId="4e070ade-5309-415c-890f-5bfd8e5e7994" providerId="ADAL" clId="{723D68B6-EC2D-4331-80D8-4A5DB39EE2E2}" dt="2023-04-16T10:18:28.627" v="269" actId="2696"/>
        <pc:sldMkLst>
          <pc:docMk/>
          <pc:sldMk cId="1788704428" sldId="291"/>
        </pc:sldMkLst>
      </pc:sldChg>
      <pc:sldChg chg="new del">
        <pc:chgData name="Tina Weavers" userId="4e070ade-5309-415c-890f-5bfd8e5e7994" providerId="ADAL" clId="{723D68B6-EC2D-4331-80D8-4A5DB39EE2E2}" dt="2023-04-16T10:18:28.627" v="269" actId="2696"/>
        <pc:sldMkLst>
          <pc:docMk/>
          <pc:sldMk cId="4252794471" sldId="292"/>
        </pc:sldMkLst>
      </pc:sldChg>
      <pc:sldChg chg="new del">
        <pc:chgData name="Tina Weavers" userId="4e070ade-5309-415c-890f-5bfd8e5e7994" providerId="ADAL" clId="{723D68B6-EC2D-4331-80D8-4A5DB39EE2E2}" dt="2023-04-16T10:18:16.363" v="268" actId="2696"/>
        <pc:sldMkLst>
          <pc:docMk/>
          <pc:sldMk cId="3468938488" sldId="293"/>
        </pc:sldMkLst>
      </pc:sldChg>
      <pc:sldChg chg="new del">
        <pc:chgData name="Tina Weavers" userId="4e070ade-5309-415c-890f-5bfd8e5e7994" providerId="ADAL" clId="{723D68B6-EC2D-4331-80D8-4A5DB39EE2E2}" dt="2023-04-16T10:18:16.363" v="268" actId="2696"/>
        <pc:sldMkLst>
          <pc:docMk/>
          <pc:sldMk cId="3782762499" sldId="294"/>
        </pc:sldMkLst>
      </pc:sldChg>
      <pc:sldChg chg="new del">
        <pc:chgData name="Tina Weavers" userId="4e070ade-5309-415c-890f-5bfd8e5e7994" providerId="ADAL" clId="{723D68B6-EC2D-4331-80D8-4A5DB39EE2E2}" dt="2023-04-16T10:18:16.363" v="268" actId="2696"/>
        <pc:sldMkLst>
          <pc:docMk/>
          <pc:sldMk cId="2376668680" sldId="295"/>
        </pc:sldMkLst>
      </pc:sldChg>
      <pc:sldChg chg="new del">
        <pc:chgData name="Tina Weavers" userId="4e070ade-5309-415c-890f-5bfd8e5e7994" providerId="ADAL" clId="{723D68B6-EC2D-4331-80D8-4A5DB39EE2E2}" dt="2023-04-16T10:18:16.363" v="268" actId="2696"/>
        <pc:sldMkLst>
          <pc:docMk/>
          <pc:sldMk cId="4268266395" sldId="296"/>
        </pc:sldMkLst>
      </pc:sldChg>
      <pc:sldChg chg="new del">
        <pc:chgData name="Tina Weavers" userId="4e070ade-5309-415c-890f-5bfd8e5e7994" providerId="ADAL" clId="{723D68B6-EC2D-4331-80D8-4A5DB39EE2E2}" dt="2023-04-16T10:18:16.363" v="268" actId="2696"/>
        <pc:sldMkLst>
          <pc:docMk/>
          <pc:sldMk cId="2550720834" sldId="297"/>
        </pc:sldMkLst>
      </pc:sldChg>
      <pc:sldChg chg="new del">
        <pc:chgData name="Tina Weavers" userId="4e070ade-5309-415c-890f-5bfd8e5e7994" providerId="ADAL" clId="{723D68B6-EC2D-4331-80D8-4A5DB39EE2E2}" dt="2023-04-16T10:18:16.363" v="268" actId="2696"/>
        <pc:sldMkLst>
          <pc:docMk/>
          <pc:sldMk cId="641379094" sldId="298"/>
        </pc:sldMkLst>
      </pc:sldChg>
      <pc:sldChg chg="new del">
        <pc:chgData name="Tina Weavers" userId="4e070ade-5309-415c-890f-5bfd8e5e7994" providerId="ADAL" clId="{723D68B6-EC2D-4331-80D8-4A5DB39EE2E2}" dt="2023-04-16T10:18:11.005" v="267" actId="2696"/>
        <pc:sldMkLst>
          <pc:docMk/>
          <pc:sldMk cId="4034551219" sldId="299"/>
        </pc:sldMkLst>
      </pc:sldChg>
      <pc:sldChg chg="new del">
        <pc:chgData name="Tina Weavers" userId="4e070ade-5309-415c-890f-5bfd8e5e7994" providerId="ADAL" clId="{723D68B6-EC2D-4331-80D8-4A5DB39EE2E2}" dt="2023-04-16T10:18:11.005" v="267" actId="2696"/>
        <pc:sldMkLst>
          <pc:docMk/>
          <pc:sldMk cId="3379996657" sldId="300"/>
        </pc:sldMkLst>
      </pc:sldChg>
      <pc:sldChg chg="new del">
        <pc:chgData name="Tina Weavers" userId="4e070ade-5309-415c-890f-5bfd8e5e7994" providerId="ADAL" clId="{723D68B6-EC2D-4331-80D8-4A5DB39EE2E2}" dt="2023-04-16T10:18:11.005" v="267" actId="2696"/>
        <pc:sldMkLst>
          <pc:docMk/>
          <pc:sldMk cId="2052896299" sldId="301"/>
        </pc:sldMkLst>
      </pc:sldChg>
      <pc:sldChg chg="new del">
        <pc:chgData name="Tina Weavers" userId="4e070ade-5309-415c-890f-5bfd8e5e7994" providerId="ADAL" clId="{723D68B6-EC2D-4331-80D8-4A5DB39EE2E2}" dt="2023-04-16T10:18:11.005" v="267" actId="2696"/>
        <pc:sldMkLst>
          <pc:docMk/>
          <pc:sldMk cId="638364627" sldId="302"/>
        </pc:sldMkLst>
      </pc:sldChg>
      <pc:sldChg chg="new del">
        <pc:chgData name="Tina Weavers" userId="4e070ade-5309-415c-890f-5bfd8e5e7994" providerId="ADAL" clId="{723D68B6-EC2D-4331-80D8-4A5DB39EE2E2}" dt="2023-04-16T10:18:11.005" v="267" actId="2696"/>
        <pc:sldMkLst>
          <pc:docMk/>
          <pc:sldMk cId="1236755301" sldId="303"/>
        </pc:sldMkLst>
      </pc:sldChg>
      <pc:sldChg chg="new del">
        <pc:chgData name="Tina Weavers" userId="4e070ade-5309-415c-890f-5bfd8e5e7994" providerId="ADAL" clId="{723D68B6-EC2D-4331-80D8-4A5DB39EE2E2}" dt="2023-04-16T10:18:11.005" v="267" actId="2696"/>
        <pc:sldMkLst>
          <pc:docMk/>
          <pc:sldMk cId="980280196" sldId="304"/>
        </pc:sldMkLst>
      </pc:sldChg>
      <pc:sldChg chg="new del">
        <pc:chgData name="Tina Weavers" userId="4e070ade-5309-415c-890f-5bfd8e5e7994" providerId="ADAL" clId="{723D68B6-EC2D-4331-80D8-4A5DB39EE2E2}" dt="2023-04-16T10:18:05.246" v="266" actId="2696"/>
        <pc:sldMkLst>
          <pc:docMk/>
          <pc:sldMk cId="1172785679" sldId="305"/>
        </pc:sldMkLst>
      </pc:sldChg>
      <pc:sldChg chg="new del">
        <pc:chgData name="Tina Weavers" userId="4e070ade-5309-415c-890f-5bfd8e5e7994" providerId="ADAL" clId="{723D68B6-EC2D-4331-80D8-4A5DB39EE2E2}" dt="2023-04-16T10:18:05.246" v="266" actId="2696"/>
        <pc:sldMkLst>
          <pc:docMk/>
          <pc:sldMk cId="3460219287" sldId="306"/>
        </pc:sldMkLst>
      </pc:sldChg>
      <pc:sldChg chg="new del">
        <pc:chgData name="Tina Weavers" userId="4e070ade-5309-415c-890f-5bfd8e5e7994" providerId="ADAL" clId="{723D68B6-EC2D-4331-80D8-4A5DB39EE2E2}" dt="2023-04-16T10:18:05.246" v="266" actId="2696"/>
        <pc:sldMkLst>
          <pc:docMk/>
          <pc:sldMk cId="3197943389" sldId="307"/>
        </pc:sldMkLst>
      </pc:sldChg>
      <pc:sldChg chg="new del">
        <pc:chgData name="Tina Weavers" userId="4e070ade-5309-415c-890f-5bfd8e5e7994" providerId="ADAL" clId="{723D68B6-EC2D-4331-80D8-4A5DB39EE2E2}" dt="2023-04-16T10:18:05.246" v="266" actId="2696"/>
        <pc:sldMkLst>
          <pc:docMk/>
          <pc:sldMk cId="3105679491" sldId="308"/>
        </pc:sldMkLst>
      </pc:sldChg>
      <pc:sldChg chg="new del">
        <pc:chgData name="Tina Weavers" userId="4e070ade-5309-415c-890f-5bfd8e5e7994" providerId="ADAL" clId="{723D68B6-EC2D-4331-80D8-4A5DB39EE2E2}" dt="2023-04-16T10:18:05.246" v="266" actId="2696"/>
        <pc:sldMkLst>
          <pc:docMk/>
          <pc:sldMk cId="4158037978" sldId="309"/>
        </pc:sldMkLst>
      </pc:sldChg>
      <pc:sldChg chg="new del">
        <pc:chgData name="Tina Weavers" userId="4e070ade-5309-415c-890f-5bfd8e5e7994" providerId="ADAL" clId="{723D68B6-EC2D-4331-80D8-4A5DB39EE2E2}" dt="2023-04-16T10:18:05.246" v="266" actId="2696"/>
        <pc:sldMkLst>
          <pc:docMk/>
          <pc:sldMk cId="2858059066" sldId="310"/>
        </pc:sldMkLst>
      </pc:sldChg>
      <pc:sldChg chg="new del">
        <pc:chgData name="Tina Weavers" userId="4e070ade-5309-415c-890f-5bfd8e5e7994" providerId="ADAL" clId="{723D68B6-EC2D-4331-80D8-4A5DB39EE2E2}" dt="2023-04-16T10:17:59.655" v="265" actId="2696"/>
        <pc:sldMkLst>
          <pc:docMk/>
          <pc:sldMk cId="1294448480" sldId="311"/>
        </pc:sldMkLst>
      </pc:sldChg>
      <pc:sldChg chg="new del">
        <pc:chgData name="Tina Weavers" userId="4e070ade-5309-415c-890f-5bfd8e5e7994" providerId="ADAL" clId="{723D68B6-EC2D-4331-80D8-4A5DB39EE2E2}" dt="2023-04-16T10:17:59.655" v="265" actId="2696"/>
        <pc:sldMkLst>
          <pc:docMk/>
          <pc:sldMk cId="1888715985" sldId="312"/>
        </pc:sldMkLst>
      </pc:sldChg>
      <pc:sldChg chg="new del">
        <pc:chgData name="Tina Weavers" userId="4e070ade-5309-415c-890f-5bfd8e5e7994" providerId="ADAL" clId="{723D68B6-EC2D-4331-80D8-4A5DB39EE2E2}" dt="2023-04-16T10:17:59.655" v="265" actId="2696"/>
        <pc:sldMkLst>
          <pc:docMk/>
          <pc:sldMk cId="1361948427" sldId="313"/>
        </pc:sldMkLst>
      </pc:sldChg>
      <pc:sldChg chg="new del">
        <pc:chgData name="Tina Weavers" userId="4e070ade-5309-415c-890f-5bfd8e5e7994" providerId="ADAL" clId="{723D68B6-EC2D-4331-80D8-4A5DB39EE2E2}" dt="2023-04-16T10:17:59.655" v="265" actId="2696"/>
        <pc:sldMkLst>
          <pc:docMk/>
          <pc:sldMk cId="1631643136" sldId="314"/>
        </pc:sldMkLst>
      </pc:sldChg>
      <pc:sldChg chg="new del">
        <pc:chgData name="Tina Weavers" userId="4e070ade-5309-415c-890f-5bfd8e5e7994" providerId="ADAL" clId="{723D68B6-EC2D-4331-80D8-4A5DB39EE2E2}" dt="2023-04-16T10:17:59.655" v="265" actId="2696"/>
        <pc:sldMkLst>
          <pc:docMk/>
          <pc:sldMk cId="3935175120" sldId="315"/>
        </pc:sldMkLst>
      </pc:sldChg>
      <pc:sldChg chg="new del">
        <pc:chgData name="Tina Weavers" userId="4e070ade-5309-415c-890f-5bfd8e5e7994" providerId="ADAL" clId="{723D68B6-EC2D-4331-80D8-4A5DB39EE2E2}" dt="2023-04-16T10:17:59.655" v="265" actId="2696"/>
        <pc:sldMkLst>
          <pc:docMk/>
          <pc:sldMk cId="85554568" sldId="316"/>
        </pc:sldMkLst>
      </pc:sldChg>
      <pc:sldChg chg="new del">
        <pc:chgData name="Tina Weavers" userId="4e070ade-5309-415c-890f-5bfd8e5e7994" providerId="ADAL" clId="{723D68B6-EC2D-4331-80D8-4A5DB39EE2E2}" dt="2023-04-16T10:17:51.376" v="264" actId="2696"/>
        <pc:sldMkLst>
          <pc:docMk/>
          <pc:sldMk cId="1205594974" sldId="317"/>
        </pc:sldMkLst>
      </pc:sldChg>
      <pc:sldChg chg="new del">
        <pc:chgData name="Tina Weavers" userId="4e070ade-5309-415c-890f-5bfd8e5e7994" providerId="ADAL" clId="{723D68B6-EC2D-4331-80D8-4A5DB39EE2E2}" dt="2023-04-16T10:17:51.376" v="264" actId="2696"/>
        <pc:sldMkLst>
          <pc:docMk/>
          <pc:sldMk cId="102038070" sldId="318"/>
        </pc:sldMkLst>
      </pc:sldChg>
      <pc:sldChg chg="new del">
        <pc:chgData name="Tina Weavers" userId="4e070ade-5309-415c-890f-5bfd8e5e7994" providerId="ADAL" clId="{723D68B6-EC2D-4331-80D8-4A5DB39EE2E2}" dt="2023-04-16T10:17:51.376" v="264" actId="2696"/>
        <pc:sldMkLst>
          <pc:docMk/>
          <pc:sldMk cId="3543757401" sldId="319"/>
        </pc:sldMkLst>
      </pc:sldChg>
      <pc:sldChg chg="new del">
        <pc:chgData name="Tina Weavers" userId="4e070ade-5309-415c-890f-5bfd8e5e7994" providerId="ADAL" clId="{723D68B6-EC2D-4331-80D8-4A5DB39EE2E2}" dt="2023-04-16T10:17:51.376" v="264" actId="2696"/>
        <pc:sldMkLst>
          <pc:docMk/>
          <pc:sldMk cId="41084052" sldId="320"/>
        </pc:sldMkLst>
      </pc:sldChg>
      <pc:sldChg chg="new del">
        <pc:chgData name="Tina Weavers" userId="4e070ade-5309-415c-890f-5bfd8e5e7994" providerId="ADAL" clId="{723D68B6-EC2D-4331-80D8-4A5DB39EE2E2}" dt="2023-04-16T10:17:51.376" v="264" actId="2696"/>
        <pc:sldMkLst>
          <pc:docMk/>
          <pc:sldMk cId="3241325200" sldId="321"/>
        </pc:sldMkLst>
      </pc:sldChg>
      <pc:sldChg chg="new del">
        <pc:chgData name="Tina Weavers" userId="4e070ade-5309-415c-890f-5bfd8e5e7994" providerId="ADAL" clId="{723D68B6-EC2D-4331-80D8-4A5DB39EE2E2}" dt="2023-04-16T10:17:51.376" v="264" actId="2696"/>
        <pc:sldMkLst>
          <pc:docMk/>
          <pc:sldMk cId="642816024" sldId="322"/>
        </pc:sldMkLst>
      </pc:sldChg>
      <pc:sldChg chg="new del">
        <pc:chgData name="Tina Weavers" userId="4e070ade-5309-415c-890f-5bfd8e5e7994" providerId="ADAL" clId="{723D68B6-EC2D-4331-80D8-4A5DB39EE2E2}" dt="2023-04-16T10:17:46.360" v="263" actId="2696"/>
        <pc:sldMkLst>
          <pc:docMk/>
          <pc:sldMk cId="3313507319" sldId="323"/>
        </pc:sldMkLst>
      </pc:sldChg>
      <pc:sldChg chg="modSp new del mod">
        <pc:chgData name="Tina Weavers" userId="4e070ade-5309-415c-890f-5bfd8e5e7994" providerId="ADAL" clId="{723D68B6-EC2D-4331-80D8-4A5DB39EE2E2}" dt="2023-04-16T10:17:46.360" v="263" actId="2696"/>
        <pc:sldMkLst>
          <pc:docMk/>
          <pc:sldMk cId="1217842411" sldId="324"/>
        </pc:sldMkLst>
        <pc:spChg chg="mod">
          <ac:chgData name="Tina Weavers" userId="4e070ade-5309-415c-890f-5bfd8e5e7994" providerId="ADAL" clId="{723D68B6-EC2D-4331-80D8-4A5DB39EE2E2}" dt="2023-04-16T10:12:55.337" v="188" actId="20577"/>
          <ac:spMkLst>
            <pc:docMk/>
            <pc:sldMk cId="1217842411" sldId="324"/>
            <ac:spMk id="3" creationId="{708B2631-E1AB-6546-2764-382FD6AE736D}"/>
          </ac:spMkLst>
        </pc:spChg>
      </pc:sldChg>
      <pc:sldChg chg="new del">
        <pc:chgData name="Tina Weavers" userId="4e070ade-5309-415c-890f-5bfd8e5e7994" providerId="ADAL" clId="{723D68B6-EC2D-4331-80D8-4A5DB39EE2E2}" dt="2023-04-16T10:16:39.159" v="253" actId="2696"/>
        <pc:sldMkLst>
          <pc:docMk/>
          <pc:sldMk cId="3070414753" sldId="325"/>
        </pc:sldMkLst>
      </pc:sldChg>
      <pc:sldChg chg="new del">
        <pc:chgData name="Tina Weavers" userId="4e070ade-5309-415c-890f-5bfd8e5e7994" providerId="ADAL" clId="{723D68B6-EC2D-4331-80D8-4A5DB39EE2E2}" dt="2023-04-16T10:17:46.360" v="263" actId="2696"/>
        <pc:sldMkLst>
          <pc:docMk/>
          <pc:sldMk cId="3537973021" sldId="326"/>
        </pc:sldMkLst>
      </pc:sldChg>
      <pc:sldChg chg="new del">
        <pc:chgData name="Tina Weavers" userId="4e070ade-5309-415c-890f-5bfd8e5e7994" providerId="ADAL" clId="{723D68B6-EC2D-4331-80D8-4A5DB39EE2E2}" dt="2023-04-16T10:17:46.360" v="263" actId="2696"/>
        <pc:sldMkLst>
          <pc:docMk/>
          <pc:sldMk cId="1842836840" sldId="327"/>
        </pc:sldMkLst>
      </pc:sldChg>
      <pc:sldChg chg="new del">
        <pc:chgData name="Tina Weavers" userId="4e070ade-5309-415c-890f-5bfd8e5e7994" providerId="ADAL" clId="{723D68B6-EC2D-4331-80D8-4A5DB39EE2E2}" dt="2023-04-16T10:17:46.360" v="263" actId="2696"/>
        <pc:sldMkLst>
          <pc:docMk/>
          <pc:sldMk cId="3860968842" sldId="328"/>
        </pc:sldMkLst>
      </pc:sldChg>
      <pc:sldChg chg="new del">
        <pc:chgData name="Tina Weavers" userId="4e070ade-5309-415c-890f-5bfd8e5e7994" providerId="ADAL" clId="{723D68B6-EC2D-4331-80D8-4A5DB39EE2E2}" dt="2023-04-16T10:17:46.360" v="263" actId="2696"/>
        <pc:sldMkLst>
          <pc:docMk/>
          <pc:sldMk cId="3709423073" sldId="329"/>
        </pc:sldMkLst>
      </pc:sldChg>
      <pc:sldChg chg="new del">
        <pc:chgData name="Tina Weavers" userId="4e070ade-5309-415c-890f-5bfd8e5e7994" providerId="ADAL" clId="{723D68B6-EC2D-4331-80D8-4A5DB39EE2E2}" dt="2023-04-16T10:17:40.925" v="262" actId="2696"/>
        <pc:sldMkLst>
          <pc:docMk/>
          <pc:sldMk cId="1460960280" sldId="330"/>
        </pc:sldMkLst>
      </pc:sldChg>
      <pc:sldChg chg="new del">
        <pc:chgData name="Tina Weavers" userId="4e070ade-5309-415c-890f-5bfd8e5e7994" providerId="ADAL" clId="{723D68B6-EC2D-4331-80D8-4A5DB39EE2E2}" dt="2023-04-16T10:17:40.925" v="262" actId="2696"/>
        <pc:sldMkLst>
          <pc:docMk/>
          <pc:sldMk cId="2619394812" sldId="331"/>
        </pc:sldMkLst>
      </pc:sldChg>
      <pc:sldChg chg="new del">
        <pc:chgData name="Tina Weavers" userId="4e070ade-5309-415c-890f-5bfd8e5e7994" providerId="ADAL" clId="{723D68B6-EC2D-4331-80D8-4A5DB39EE2E2}" dt="2023-04-16T10:17:40.925" v="262" actId="2696"/>
        <pc:sldMkLst>
          <pc:docMk/>
          <pc:sldMk cId="3306969799" sldId="332"/>
        </pc:sldMkLst>
      </pc:sldChg>
      <pc:sldChg chg="new del">
        <pc:chgData name="Tina Weavers" userId="4e070ade-5309-415c-890f-5bfd8e5e7994" providerId="ADAL" clId="{723D68B6-EC2D-4331-80D8-4A5DB39EE2E2}" dt="2023-04-16T10:17:40.925" v="262" actId="2696"/>
        <pc:sldMkLst>
          <pc:docMk/>
          <pc:sldMk cId="3093793755" sldId="333"/>
        </pc:sldMkLst>
      </pc:sldChg>
      <pc:sldChg chg="new del">
        <pc:chgData name="Tina Weavers" userId="4e070ade-5309-415c-890f-5bfd8e5e7994" providerId="ADAL" clId="{723D68B6-EC2D-4331-80D8-4A5DB39EE2E2}" dt="2023-04-16T10:17:40.925" v="262" actId="2696"/>
        <pc:sldMkLst>
          <pc:docMk/>
          <pc:sldMk cId="2604632269" sldId="334"/>
        </pc:sldMkLst>
      </pc:sldChg>
      <pc:sldChg chg="new del">
        <pc:chgData name="Tina Weavers" userId="4e070ade-5309-415c-890f-5bfd8e5e7994" providerId="ADAL" clId="{723D68B6-EC2D-4331-80D8-4A5DB39EE2E2}" dt="2023-04-16T10:17:40.925" v="262" actId="2696"/>
        <pc:sldMkLst>
          <pc:docMk/>
          <pc:sldMk cId="4258526797" sldId="335"/>
        </pc:sldMkLst>
      </pc:sldChg>
      <pc:sldChg chg="new del">
        <pc:chgData name="Tina Weavers" userId="4e070ade-5309-415c-890f-5bfd8e5e7994" providerId="ADAL" clId="{723D68B6-EC2D-4331-80D8-4A5DB39EE2E2}" dt="2023-04-16T10:17:35.888" v="261" actId="2696"/>
        <pc:sldMkLst>
          <pc:docMk/>
          <pc:sldMk cId="1399626426" sldId="336"/>
        </pc:sldMkLst>
      </pc:sldChg>
      <pc:sldChg chg="new del">
        <pc:chgData name="Tina Weavers" userId="4e070ade-5309-415c-890f-5bfd8e5e7994" providerId="ADAL" clId="{723D68B6-EC2D-4331-80D8-4A5DB39EE2E2}" dt="2023-04-16T10:17:35.888" v="261" actId="2696"/>
        <pc:sldMkLst>
          <pc:docMk/>
          <pc:sldMk cId="239987187" sldId="337"/>
        </pc:sldMkLst>
      </pc:sldChg>
      <pc:sldChg chg="new del">
        <pc:chgData name="Tina Weavers" userId="4e070ade-5309-415c-890f-5bfd8e5e7994" providerId="ADAL" clId="{723D68B6-EC2D-4331-80D8-4A5DB39EE2E2}" dt="2023-04-16T10:17:35.888" v="261" actId="2696"/>
        <pc:sldMkLst>
          <pc:docMk/>
          <pc:sldMk cId="3745948197" sldId="338"/>
        </pc:sldMkLst>
      </pc:sldChg>
      <pc:sldChg chg="new del">
        <pc:chgData name="Tina Weavers" userId="4e070ade-5309-415c-890f-5bfd8e5e7994" providerId="ADAL" clId="{723D68B6-EC2D-4331-80D8-4A5DB39EE2E2}" dt="2023-04-16T10:17:35.888" v="261" actId="2696"/>
        <pc:sldMkLst>
          <pc:docMk/>
          <pc:sldMk cId="1784633885" sldId="339"/>
        </pc:sldMkLst>
      </pc:sldChg>
      <pc:sldChg chg="new del">
        <pc:chgData name="Tina Weavers" userId="4e070ade-5309-415c-890f-5bfd8e5e7994" providerId="ADAL" clId="{723D68B6-EC2D-4331-80D8-4A5DB39EE2E2}" dt="2023-04-16T10:17:35.888" v="261" actId="2696"/>
        <pc:sldMkLst>
          <pc:docMk/>
          <pc:sldMk cId="989775780" sldId="340"/>
        </pc:sldMkLst>
      </pc:sldChg>
      <pc:sldChg chg="new del">
        <pc:chgData name="Tina Weavers" userId="4e070ade-5309-415c-890f-5bfd8e5e7994" providerId="ADAL" clId="{723D68B6-EC2D-4331-80D8-4A5DB39EE2E2}" dt="2023-04-16T10:17:35.888" v="261" actId="2696"/>
        <pc:sldMkLst>
          <pc:docMk/>
          <pc:sldMk cId="3453242222" sldId="341"/>
        </pc:sldMkLst>
      </pc:sldChg>
      <pc:sldChg chg="new del">
        <pc:chgData name="Tina Weavers" userId="4e070ade-5309-415c-890f-5bfd8e5e7994" providerId="ADAL" clId="{723D68B6-EC2D-4331-80D8-4A5DB39EE2E2}" dt="2023-04-16T10:17:30.278" v="260" actId="2696"/>
        <pc:sldMkLst>
          <pc:docMk/>
          <pc:sldMk cId="4273531971" sldId="342"/>
        </pc:sldMkLst>
      </pc:sldChg>
      <pc:sldChg chg="new del">
        <pc:chgData name="Tina Weavers" userId="4e070ade-5309-415c-890f-5bfd8e5e7994" providerId="ADAL" clId="{723D68B6-EC2D-4331-80D8-4A5DB39EE2E2}" dt="2023-04-16T10:17:30.278" v="260" actId="2696"/>
        <pc:sldMkLst>
          <pc:docMk/>
          <pc:sldMk cId="4254234844" sldId="343"/>
        </pc:sldMkLst>
      </pc:sldChg>
      <pc:sldChg chg="new del">
        <pc:chgData name="Tina Weavers" userId="4e070ade-5309-415c-890f-5bfd8e5e7994" providerId="ADAL" clId="{723D68B6-EC2D-4331-80D8-4A5DB39EE2E2}" dt="2023-04-16T10:17:30.278" v="260" actId="2696"/>
        <pc:sldMkLst>
          <pc:docMk/>
          <pc:sldMk cId="2946048926" sldId="344"/>
        </pc:sldMkLst>
      </pc:sldChg>
      <pc:sldChg chg="new del">
        <pc:chgData name="Tina Weavers" userId="4e070ade-5309-415c-890f-5bfd8e5e7994" providerId="ADAL" clId="{723D68B6-EC2D-4331-80D8-4A5DB39EE2E2}" dt="2023-04-16T10:17:30.278" v="260" actId="2696"/>
        <pc:sldMkLst>
          <pc:docMk/>
          <pc:sldMk cId="1851265033" sldId="345"/>
        </pc:sldMkLst>
      </pc:sldChg>
      <pc:sldChg chg="new del">
        <pc:chgData name="Tina Weavers" userId="4e070ade-5309-415c-890f-5bfd8e5e7994" providerId="ADAL" clId="{723D68B6-EC2D-4331-80D8-4A5DB39EE2E2}" dt="2023-04-16T10:17:30.278" v="260" actId="2696"/>
        <pc:sldMkLst>
          <pc:docMk/>
          <pc:sldMk cId="2130324316" sldId="346"/>
        </pc:sldMkLst>
      </pc:sldChg>
      <pc:sldChg chg="new del">
        <pc:chgData name="Tina Weavers" userId="4e070ade-5309-415c-890f-5bfd8e5e7994" providerId="ADAL" clId="{723D68B6-EC2D-4331-80D8-4A5DB39EE2E2}" dt="2023-04-16T10:17:30.278" v="260" actId="2696"/>
        <pc:sldMkLst>
          <pc:docMk/>
          <pc:sldMk cId="4233055175" sldId="347"/>
        </pc:sldMkLst>
      </pc:sldChg>
      <pc:sldChg chg="new del">
        <pc:chgData name="Tina Weavers" userId="4e070ade-5309-415c-890f-5bfd8e5e7994" providerId="ADAL" clId="{723D68B6-EC2D-4331-80D8-4A5DB39EE2E2}" dt="2023-04-16T10:17:24.908" v="259" actId="2696"/>
        <pc:sldMkLst>
          <pc:docMk/>
          <pc:sldMk cId="1297630843" sldId="348"/>
        </pc:sldMkLst>
      </pc:sldChg>
      <pc:sldChg chg="new del">
        <pc:chgData name="Tina Weavers" userId="4e070ade-5309-415c-890f-5bfd8e5e7994" providerId="ADAL" clId="{723D68B6-EC2D-4331-80D8-4A5DB39EE2E2}" dt="2023-04-16T10:17:24.908" v="259" actId="2696"/>
        <pc:sldMkLst>
          <pc:docMk/>
          <pc:sldMk cId="3897034553" sldId="349"/>
        </pc:sldMkLst>
      </pc:sldChg>
      <pc:sldChg chg="new del">
        <pc:chgData name="Tina Weavers" userId="4e070ade-5309-415c-890f-5bfd8e5e7994" providerId="ADAL" clId="{723D68B6-EC2D-4331-80D8-4A5DB39EE2E2}" dt="2023-04-16T10:17:24.908" v="259" actId="2696"/>
        <pc:sldMkLst>
          <pc:docMk/>
          <pc:sldMk cId="12098052" sldId="350"/>
        </pc:sldMkLst>
      </pc:sldChg>
      <pc:sldChg chg="new del">
        <pc:chgData name="Tina Weavers" userId="4e070ade-5309-415c-890f-5bfd8e5e7994" providerId="ADAL" clId="{723D68B6-EC2D-4331-80D8-4A5DB39EE2E2}" dt="2023-04-16T10:17:24.908" v="259" actId="2696"/>
        <pc:sldMkLst>
          <pc:docMk/>
          <pc:sldMk cId="4053743068" sldId="351"/>
        </pc:sldMkLst>
      </pc:sldChg>
      <pc:sldChg chg="new del">
        <pc:chgData name="Tina Weavers" userId="4e070ade-5309-415c-890f-5bfd8e5e7994" providerId="ADAL" clId="{723D68B6-EC2D-4331-80D8-4A5DB39EE2E2}" dt="2023-04-16T10:17:24.908" v="259" actId="2696"/>
        <pc:sldMkLst>
          <pc:docMk/>
          <pc:sldMk cId="3472009235" sldId="352"/>
        </pc:sldMkLst>
      </pc:sldChg>
      <pc:sldChg chg="new del">
        <pc:chgData name="Tina Weavers" userId="4e070ade-5309-415c-890f-5bfd8e5e7994" providerId="ADAL" clId="{723D68B6-EC2D-4331-80D8-4A5DB39EE2E2}" dt="2023-04-16T10:17:24.908" v="259" actId="2696"/>
        <pc:sldMkLst>
          <pc:docMk/>
          <pc:sldMk cId="849951188" sldId="353"/>
        </pc:sldMkLst>
      </pc:sldChg>
      <pc:sldChg chg="new del">
        <pc:chgData name="Tina Weavers" userId="4e070ade-5309-415c-890f-5bfd8e5e7994" providerId="ADAL" clId="{723D68B6-EC2D-4331-80D8-4A5DB39EE2E2}" dt="2023-04-16T10:17:19.564" v="258" actId="2696"/>
        <pc:sldMkLst>
          <pc:docMk/>
          <pc:sldMk cId="2774542396" sldId="354"/>
        </pc:sldMkLst>
      </pc:sldChg>
      <pc:sldChg chg="new del">
        <pc:chgData name="Tina Weavers" userId="4e070ade-5309-415c-890f-5bfd8e5e7994" providerId="ADAL" clId="{723D68B6-EC2D-4331-80D8-4A5DB39EE2E2}" dt="2023-04-16T10:17:19.564" v="258" actId="2696"/>
        <pc:sldMkLst>
          <pc:docMk/>
          <pc:sldMk cId="2153345034" sldId="355"/>
        </pc:sldMkLst>
      </pc:sldChg>
      <pc:sldChg chg="new del">
        <pc:chgData name="Tina Weavers" userId="4e070ade-5309-415c-890f-5bfd8e5e7994" providerId="ADAL" clId="{723D68B6-EC2D-4331-80D8-4A5DB39EE2E2}" dt="2023-04-16T10:17:19.564" v="258" actId="2696"/>
        <pc:sldMkLst>
          <pc:docMk/>
          <pc:sldMk cId="1918718478" sldId="356"/>
        </pc:sldMkLst>
      </pc:sldChg>
      <pc:sldChg chg="new del">
        <pc:chgData name="Tina Weavers" userId="4e070ade-5309-415c-890f-5bfd8e5e7994" providerId="ADAL" clId="{723D68B6-EC2D-4331-80D8-4A5DB39EE2E2}" dt="2023-04-16T10:17:19.564" v="258" actId="2696"/>
        <pc:sldMkLst>
          <pc:docMk/>
          <pc:sldMk cId="2107641871" sldId="357"/>
        </pc:sldMkLst>
      </pc:sldChg>
      <pc:sldChg chg="new del">
        <pc:chgData name="Tina Weavers" userId="4e070ade-5309-415c-890f-5bfd8e5e7994" providerId="ADAL" clId="{723D68B6-EC2D-4331-80D8-4A5DB39EE2E2}" dt="2023-04-16T10:17:19.564" v="258" actId="2696"/>
        <pc:sldMkLst>
          <pc:docMk/>
          <pc:sldMk cId="1367569128" sldId="358"/>
        </pc:sldMkLst>
      </pc:sldChg>
      <pc:sldChg chg="new del">
        <pc:chgData name="Tina Weavers" userId="4e070ade-5309-415c-890f-5bfd8e5e7994" providerId="ADAL" clId="{723D68B6-EC2D-4331-80D8-4A5DB39EE2E2}" dt="2023-04-16T10:17:19.564" v="258" actId="2696"/>
        <pc:sldMkLst>
          <pc:docMk/>
          <pc:sldMk cId="2530223363" sldId="359"/>
        </pc:sldMkLst>
      </pc:sldChg>
      <pc:sldChg chg="new del">
        <pc:chgData name="Tina Weavers" userId="4e070ade-5309-415c-890f-5bfd8e5e7994" providerId="ADAL" clId="{723D68B6-EC2D-4331-80D8-4A5DB39EE2E2}" dt="2023-04-16T10:17:13.761" v="257" actId="2696"/>
        <pc:sldMkLst>
          <pc:docMk/>
          <pc:sldMk cId="368941943" sldId="360"/>
        </pc:sldMkLst>
      </pc:sldChg>
      <pc:sldChg chg="new del">
        <pc:chgData name="Tina Weavers" userId="4e070ade-5309-415c-890f-5bfd8e5e7994" providerId="ADAL" clId="{723D68B6-EC2D-4331-80D8-4A5DB39EE2E2}" dt="2023-04-16T10:17:13.761" v="257" actId="2696"/>
        <pc:sldMkLst>
          <pc:docMk/>
          <pc:sldMk cId="714273282" sldId="361"/>
        </pc:sldMkLst>
      </pc:sldChg>
      <pc:sldChg chg="new del">
        <pc:chgData name="Tina Weavers" userId="4e070ade-5309-415c-890f-5bfd8e5e7994" providerId="ADAL" clId="{723D68B6-EC2D-4331-80D8-4A5DB39EE2E2}" dt="2023-04-16T10:17:13.761" v="257" actId="2696"/>
        <pc:sldMkLst>
          <pc:docMk/>
          <pc:sldMk cId="3917541774" sldId="362"/>
        </pc:sldMkLst>
      </pc:sldChg>
      <pc:sldChg chg="new del">
        <pc:chgData name="Tina Weavers" userId="4e070ade-5309-415c-890f-5bfd8e5e7994" providerId="ADAL" clId="{723D68B6-EC2D-4331-80D8-4A5DB39EE2E2}" dt="2023-04-16T10:17:13.761" v="257" actId="2696"/>
        <pc:sldMkLst>
          <pc:docMk/>
          <pc:sldMk cId="4166204729" sldId="363"/>
        </pc:sldMkLst>
      </pc:sldChg>
      <pc:sldChg chg="new del">
        <pc:chgData name="Tina Weavers" userId="4e070ade-5309-415c-890f-5bfd8e5e7994" providerId="ADAL" clId="{723D68B6-EC2D-4331-80D8-4A5DB39EE2E2}" dt="2023-04-16T10:17:13.761" v="257" actId="2696"/>
        <pc:sldMkLst>
          <pc:docMk/>
          <pc:sldMk cId="4186756980" sldId="364"/>
        </pc:sldMkLst>
      </pc:sldChg>
      <pc:sldChg chg="new del">
        <pc:chgData name="Tina Weavers" userId="4e070ade-5309-415c-890f-5bfd8e5e7994" providerId="ADAL" clId="{723D68B6-EC2D-4331-80D8-4A5DB39EE2E2}" dt="2023-04-16T10:17:13.761" v="257" actId="2696"/>
        <pc:sldMkLst>
          <pc:docMk/>
          <pc:sldMk cId="3141223515" sldId="365"/>
        </pc:sldMkLst>
      </pc:sldChg>
      <pc:sldChg chg="new del">
        <pc:chgData name="Tina Weavers" userId="4e070ade-5309-415c-890f-5bfd8e5e7994" providerId="ADAL" clId="{723D68B6-EC2D-4331-80D8-4A5DB39EE2E2}" dt="2023-04-16T10:17:06.935" v="256" actId="2696"/>
        <pc:sldMkLst>
          <pc:docMk/>
          <pc:sldMk cId="1633048114" sldId="366"/>
        </pc:sldMkLst>
      </pc:sldChg>
      <pc:sldChg chg="new del">
        <pc:chgData name="Tina Weavers" userId="4e070ade-5309-415c-890f-5bfd8e5e7994" providerId="ADAL" clId="{723D68B6-EC2D-4331-80D8-4A5DB39EE2E2}" dt="2023-04-16T10:17:06.935" v="256" actId="2696"/>
        <pc:sldMkLst>
          <pc:docMk/>
          <pc:sldMk cId="3144240952" sldId="367"/>
        </pc:sldMkLst>
      </pc:sldChg>
      <pc:sldChg chg="new del">
        <pc:chgData name="Tina Weavers" userId="4e070ade-5309-415c-890f-5bfd8e5e7994" providerId="ADAL" clId="{723D68B6-EC2D-4331-80D8-4A5DB39EE2E2}" dt="2023-04-16T10:16:39.159" v="253" actId="2696"/>
        <pc:sldMkLst>
          <pc:docMk/>
          <pc:sldMk cId="4212203748" sldId="368"/>
        </pc:sldMkLst>
      </pc:sldChg>
      <pc:sldChg chg="new del">
        <pc:chgData name="Tina Weavers" userId="4e070ade-5309-415c-890f-5bfd8e5e7994" providerId="ADAL" clId="{723D68B6-EC2D-4331-80D8-4A5DB39EE2E2}" dt="2023-04-16T10:17:06.935" v="256" actId="2696"/>
        <pc:sldMkLst>
          <pc:docMk/>
          <pc:sldMk cId="3888432614" sldId="369"/>
        </pc:sldMkLst>
      </pc:sldChg>
      <pc:sldChg chg="new del">
        <pc:chgData name="Tina Weavers" userId="4e070ade-5309-415c-890f-5bfd8e5e7994" providerId="ADAL" clId="{723D68B6-EC2D-4331-80D8-4A5DB39EE2E2}" dt="2023-04-16T10:17:06.935" v="256" actId="2696"/>
        <pc:sldMkLst>
          <pc:docMk/>
          <pc:sldMk cId="3547828270" sldId="370"/>
        </pc:sldMkLst>
      </pc:sldChg>
      <pc:sldChg chg="new del">
        <pc:chgData name="Tina Weavers" userId="4e070ade-5309-415c-890f-5bfd8e5e7994" providerId="ADAL" clId="{723D68B6-EC2D-4331-80D8-4A5DB39EE2E2}" dt="2023-04-16T10:17:06.935" v="256" actId="2696"/>
        <pc:sldMkLst>
          <pc:docMk/>
          <pc:sldMk cId="3767881266" sldId="371"/>
        </pc:sldMkLst>
      </pc:sldChg>
      <pc:sldChg chg="new del">
        <pc:chgData name="Tina Weavers" userId="4e070ade-5309-415c-890f-5bfd8e5e7994" providerId="ADAL" clId="{723D68B6-EC2D-4331-80D8-4A5DB39EE2E2}" dt="2023-04-16T10:17:06.935" v="256" actId="2696"/>
        <pc:sldMkLst>
          <pc:docMk/>
          <pc:sldMk cId="3474250065" sldId="372"/>
        </pc:sldMkLst>
      </pc:sldChg>
      <pc:sldChg chg="new del">
        <pc:chgData name="Tina Weavers" userId="4e070ade-5309-415c-890f-5bfd8e5e7994" providerId="ADAL" clId="{723D68B6-EC2D-4331-80D8-4A5DB39EE2E2}" dt="2023-04-16T10:16:57.796" v="255" actId="2696"/>
        <pc:sldMkLst>
          <pc:docMk/>
          <pc:sldMk cId="4021838001" sldId="373"/>
        </pc:sldMkLst>
      </pc:sldChg>
      <pc:sldChg chg="new del">
        <pc:chgData name="Tina Weavers" userId="4e070ade-5309-415c-890f-5bfd8e5e7994" providerId="ADAL" clId="{723D68B6-EC2D-4331-80D8-4A5DB39EE2E2}" dt="2023-04-16T10:16:57.796" v="255" actId="2696"/>
        <pc:sldMkLst>
          <pc:docMk/>
          <pc:sldMk cId="2178477832" sldId="374"/>
        </pc:sldMkLst>
      </pc:sldChg>
      <pc:sldChg chg="new del">
        <pc:chgData name="Tina Weavers" userId="4e070ade-5309-415c-890f-5bfd8e5e7994" providerId="ADAL" clId="{723D68B6-EC2D-4331-80D8-4A5DB39EE2E2}" dt="2023-04-16T10:16:57.796" v="255" actId="2696"/>
        <pc:sldMkLst>
          <pc:docMk/>
          <pc:sldMk cId="689523364" sldId="375"/>
        </pc:sldMkLst>
      </pc:sldChg>
      <pc:sldChg chg="new del">
        <pc:chgData name="Tina Weavers" userId="4e070ade-5309-415c-890f-5bfd8e5e7994" providerId="ADAL" clId="{723D68B6-EC2D-4331-80D8-4A5DB39EE2E2}" dt="2023-04-16T10:16:57.796" v="255" actId="2696"/>
        <pc:sldMkLst>
          <pc:docMk/>
          <pc:sldMk cId="2263382365" sldId="376"/>
        </pc:sldMkLst>
      </pc:sldChg>
      <pc:sldChg chg="new del">
        <pc:chgData name="Tina Weavers" userId="4e070ade-5309-415c-890f-5bfd8e5e7994" providerId="ADAL" clId="{723D68B6-EC2D-4331-80D8-4A5DB39EE2E2}" dt="2023-04-16T10:16:57.796" v="255" actId="2696"/>
        <pc:sldMkLst>
          <pc:docMk/>
          <pc:sldMk cId="1638179327" sldId="377"/>
        </pc:sldMkLst>
      </pc:sldChg>
      <pc:sldChg chg="new del">
        <pc:chgData name="Tina Weavers" userId="4e070ade-5309-415c-890f-5bfd8e5e7994" providerId="ADAL" clId="{723D68B6-EC2D-4331-80D8-4A5DB39EE2E2}" dt="2023-04-16T10:16:57.796" v="255" actId="2696"/>
        <pc:sldMkLst>
          <pc:docMk/>
          <pc:sldMk cId="3144611615" sldId="378"/>
        </pc:sldMkLst>
      </pc:sldChg>
      <pc:sldChg chg="new del">
        <pc:chgData name="Tina Weavers" userId="4e070ade-5309-415c-890f-5bfd8e5e7994" providerId="ADAL" clId="{723D68B6-EC2D-4331-80D8-4A5DB39EE2E2}" dt="2023-04-16T10:16:49.142" v="254" actId="2696"/>
        <pc:sldMkLst>
          <pc:docMk/>
          <pc:sldMk cId="3710139380" sldId="379"/>
        </pc:sldMkLst>
      </pc:sldChg>
      <pc:sldChg chg="new del">
        <pc:chgData name="Tina Weavers" userId="4e070ade-5309-415c-890f-5bfd8e5e7994" providerId="ADAL" clId="{723D68B6-EC2D-4331-80D8-4A5DB39EE2E2}" dt="2023-04-16T10:16:49.142" v="254" actId="2696"/>
        <pc:sldMkLst>
          <pc:docMk/>
          <pc:sldMk cId="3472671826" sldId="380"/>
        </pc:sldMkLst>
      </pc:sldChg>
      <pc:sldChg chg="new del">
        <pc:chgData name="Tina Weavers" userId="4e070ade-5309-415c-890f-5bfd8e5e7994" providerId="ADAL" clId="{723D68B6-EC2D-4331-80D8-4A5DB39EE2E2}" dt="2023-04-16T10:16:49.142" v="254" actId="2696"/>
        <pc:sldMkLst>
          <pc:docMk/>
          <pc:sldMk cId="4099430017" sldId="381"/>
        </pc:sldMkLst>
      </pc:sldChg>
      <pc:sldChg chg="new del">
        <pc:chgData name="Tina Weavers" userId="4e070ade-5309-415c-890f-5bfd8e5e7994" providerId="ADAL" clId="{723D68B6-EC2D-4331-80D8-4A5DB39EE2E2}" dt="2023-04-16T10:16:49.142" v="254" actId="2696"/>
        <pc:sldMkLst>
          <pc:docMk/>
          <pc:sldMk cId="294463642" sldId="382"/>
        </pc:sldMkLst>
      </pc:sldChg>
      <pc:sldChg chg="new del">
        <pc:chgData name="Tina Weavers" userId="4e070ade-5309-415c-890f-5bfd8e5e7994" providerId="ADAL" clId="{723D68B6-EC2D-4331-80D8-4A5DB39EE2E2}" dt="2023-04-16T10:16:49.142" v="254" actId="2696"/>
        <pc:sldMkLst>
          <pc:docMk/>
          <pc:sldMk cId="249759434" sldId="383"/>
        </pc:sldMkLst>
      </pc:sldChg>
      <pc:sldChg chg="new del">
        <pc:chgData name="Tina Weavers" userId="4e070ade-5309-415c-890f-5bfd8e5e7994" providerId="ADAL" clId="{723D68B6-EC2D-4331-80D8-4A5DB39EE2E2}" dt="2023-04-16T10:16:49.142" v="254" actId="2696"/>
        <pc:sldMkLst>
          <pc:docMk/>
          <pc:sldMk cId="2679583022" sldId="384"/>
        </pc:sldMkLst>
      </pc:sldChg>
      <pc:sldChg chg="new del">
        <pc:chgData name="Tina Weavers" userId="4e070ade-5309-415c-890f-5bfd8e5e7994" providerId="ADAL" clId="{723D68B6-EC2D-4331-80D8-4A5DB39EE2E2}" dt="2023-04-16T10:16:39.159" v="253" actId="2696"/>
        <pc:sldMkLst>
          <pc:docMk/>
          <pc:sldMk cId="400274802" sldId="385"/>
        </pc:sldMkLst>
      </pc:sldChg>
      <pc:sldChg chg="new del">
        <pc:chgData name="Tina Weavers" userId="4e070ade-5309-415c-890f-5bfd8e5e7994" providerId="ADAL" clId="{723D68B6-EC2D-4331-80D8-4A5DB39EE2E2}" dt="2023-04-16T10:16:39.159" v="253" actId="2696"/>
        <pc:sldMkLst>
          <pc:docMk/>
          <pc:sldMk cId="2963547755" sldId="386"/>
        </pc:sldMkLst>
      </pc:sldChg>
      <pc:sldChg chg="new del">
        <pc:chgData name="Tina Weavers" userId="4e070ade-5309-415c-890f-5bfd8e5e7994" providerId="ADAL" clId="{723D68B6-EC2D-4331-80D8-4A5DB39EE2E2}" dt="2023-04-16T10:16:39.159" v="253" actId="2696"/>
        <pc:sldMkLst>
          <pc:docMk/>
          <pc:sldMk cId="1704980860" sldId="387"/>
        </pc:sldMkLst>
      </pc:sldChg>
      <pc:sldChg chg="new del">
        <pc:chgData name="Tina Weavers" userId="4e070ade-5309-415c-890f-5bfd8e5e7994" providerId="ADAL" clId="{723D68B6-EC2D-4331-80D8-4A5DB39EE2E2}" dt="2023-04-16T10:16:39.159" v="253" actId="2696"/>
        <pc:sldMkLst>
          <pc:docMk/>
          <pc:sldMk cId="35140261"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29378-0FCD-4AE8-970D-139B77E31CA6}" type="datetimeFigureOut">
              <a:rPr lang="en-GB" smtClean="0"/>
              <a:t>18/04/2023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BE4C6-DC90-43B2-ABB9-5CC29F18264C}" type="slidenum">
              <a:rPr lang="en-GB" smtClean="0"/>
              <a:t>‹#›</a:t>
            </a:fld>
            <a:endParaRPr lang="en-GB"/>
          </a:p>
        </p:txBody>
      </p:sp>
    </p:spTree>
    <p:extLst>
      <p:ext uri="{BB962C8B-B14F-4D97-AF65-F5344CB8AC3E}">
        <p14:creationId xmlns:p14="http://schemas.microsoft.com/office/powerpoint/2010/main" val="133827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6A2E0-0E1A-48F8-9D15-7FD46FB6D6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52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3908"/>
          </a:xfrm>
        </p:spPr>
        <p:txBody>
          <a:bodyPr/>
          <a:lstStyle/>
          <a:p>
            <a:r>
              <a:rPr lang="en-GB" b="1" dirty="0"/>
              <a:t>Careers Guidance:  </a:t>
            </a:r>
            <a:r>
              <a:rPr lang="en-GB" dirty="0"/>
              <a:t>this is statutory guidance and maintained schools and </a:t>
            </a:r>
          </a:p>
          <a:p>
            <a:r>
              <a:rPr lang="en-GB" dirty="0"/>
              <a:t>academies in England must have regard to it when carrying out their duty to ensure </a:t>
            </a:r>
          </a:p>
          <a:p>
            <a:r>
              <a:rPr lang="en-GB" dirty="0"/>
              <a:t>that there is an opportunity for a range of providers to access pupils to inform them </a:t>
            </a:r>
          </a:p>
          <a:p>
            <a:r>
              <a:rPr lang="en-GB" dirty="0"/>
              <a:t>about technical education and apprenticeships as well as access to independent careers advice. The government has strengthened this legislation by </a:t>
            </a:r>
          </a:p>
          <a:p>
            <a:r>
              <a:rPr lang="en-GB" dirty="0"/>
              <a:t>introducing a minimum number of six provider encounters that every school must </a:t>
            </a:r>
          </a:p>
          <a:p>
            <a:r>
              <a:rPr lang="en-GB" dirty="0"/>
              <a:t>provide and, for the first time, introduces parameters around the duration and </a:t>
            </a:r>
          </a:p>
          <a:p>
            <a:r>
              <a:rPr lang="en-GB" dirty="0"/>
              <a:t>content of these encounters so that we can ensure they are of high quality.</a:t>
            </a:r>
          </a:p>
          <a:p>
            <a:r>
              <a:rPr lang="en-GB" dirty="0"/>
              <a:t>Governors must understand the careers programme within their school and they must support it;  they must also ensure that the details of the careers programme and policy statement and the Careers Leader are published on the website.  </a:t>
            </a:r>
          </a:p>
          <a:p>
            <a:r>
              <a:rPr lang="en-GB" b="1" dirty="0"/>
              <a:t>Mental Health Lead training</a:t>
            </a:r>
            <a:r>
              <a:rPr lang="en-GB" dirty="0"/>
              <a:t>:  Just a reminder that the schools are now able to claim £1.5k to train a senior mental health lead to develop and implement a whole school approach to mental health and wellbeing.    </a:t>
            </a:r>
          </a:p>
          <a:p>
            <a:r>
              <a:rPr lang="en-GB" b="1" dirty="0"/>
              <a:t>Primary statutory assessments: </a:t>
            </a:r>
            <a:r>
              <a:rPr lang="en-GB" dirty="0"/>
              <a:t>KS1 assessments – this is the final year of statutory KS1 assessments – they will be non-statutory from the 2023/24 academic year.</a:t>
            </a:r>
          </a:p>
          <a:p>
            <a:r>
              <a:rPr lang="en-GB" dirty="0"/>
              <a:t>Publication of KS2 assessments: performance tables were not publishes in 2021/22 following the pandemic.  This year school level data from the KS2 assessment will be </a:t>
            </a:r>
            <a:r>
              <a:rPr lang="en-GB" dirty="0" err="1"/>
              <a:t>pulished</a:t>
            </a:r>
            <a:r>
              <a:rPr lang="en-GB" dirty="0"/>
              <a:t> on the KS2 performance measures website.</a:t>
            </a:r>
          </a:p>
          <a:p>
            <a:r>
              <a:rPr lang="en-GB" dirty="0"/>
              <a:t>KS2 assessment tests will now take place from Tuesday. 9 May to Friday, 12 May 2023.  </a:t>
            </a:r>
          </a:p>
          <a:p>
            <a:endParaRPr lang="en-GB" dirty="0"/>
          </a:p>
          <a:p>
            <a:endParaRPr lang="en-GB" dirty="0"/>
          </a:p>
        </p:txBody>
      </p:sp>
      <p:sp>
        <p:nvSpPr>
          <p:cNvPr id="4" name="Slide Number Placeholder 3"/>
          <p:cNvSpPr>
            <a:spLocks noGrp="1"/>
          </p:cNvSpPr>
          <p:nvPr>
            <p:ph type="sldNum" sz="quarter" idx="5"/>
          </p:nvPr>
        </p:nvSpPr>
        <p:spPr/>
        <p:txBody>
          <a:bodyPr/>
          <a:lstStyle/>
          <a:p>
            <a:fld id="{396BE4C6-DC90-43B2-ABB9-5CC29F18264C}" type="slidenum">
              <a:rPr lang="en-GB" smtClean="0"/>
              <a:t>10</a:t>
            </a:fld>
            <a:endParaRPr lang="en-GB"/>
          </a:p>
        </p:txBody>
      </p:sp>
    </p:spTree>
    <p:extLst>
      <p:ext uri="{BB962C8B-B14F-4D97-AF65-F5344CB8AC3E}">
        <p14:creationId xmlns:p14="http://schemas.microsoft.com/office/powerpoint/2010/main" val="216707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Working Lives :  </a:t>
            </a:r>
            <a:r>
              <a:rPr lang="en-GB" dirty="0"/>
              <a:t>This is a massive document but might be of interest to Boards concerned with wellbeing and workload.</a:t>
            </a:r>
          </a:p>
          <a:p>
            <a:r>
              <a:rPr lang="en-GB" dirty="0"/>
              <a:t>FYI there are over half a million teachers and leaders working in English schools with pretty much an even proportion of teachers between secondary and primary but more leaders in primaries because there are more schools than in the secondary sector.  </a:t>
            </a:r>
          </a:p>
          <a:p>
            <a:r>
              <a:rPr lang="en-GB" dirty="0"/>
              <a:t>This document looks at all aspects of working in schools and makes interesting reading.  </a:t>
            </a:r>
          </a:p>
          <a:p>
            <a:r>
              <a:rPr lang="en-GB" b="1" dirty="0"/>
              <a:t>Mental Health affecting attendance: </a:t>
            </a:r>
            <a:r>
              <a:rPr lang="en-GB" dirty="0"/>
              <a:t>this document gives guidance on where GBs have responsibility for this area of promoting and supporting mental health </a:t>
            </a:r>
            <a:r>
              <a:rPr lang="en-GB"/>
              <a:t>and wellbeing</a:t>
            </a:r>
            <a:endParaRPr lang="en-GB" b="1" dirty="0"/>
          </a:p>
        </p:txBody>
      </p:sp>
      <p:sp>
        <p:nvSpPr>
          <p:cNvPr id="4" name="Slide Number Placeholder 3"/>
          <p:cNvSpPr>
            <a:spLocks noGrp="1"/>
          </p:cNvSpPr>
          <p:nvPr>
            <p:ph type="sldNum" sz="quarter" idx="5"/>
          </p:nvPr>
        </p:nvSpPr>
        <p:spPr/>
        <p:txBody>
          <a:bodyPr/>
          <a:lstStyle/>
          <a:p>
            <a:fld id="{396BE4C6-DC90-43B2-ABB9-5CC29F18264C}" type="slidenum">
              <a:rPr lang="en-GB" smtClean="0"/>
              <a:t>11</a:t>
            </a:fld>
            <a:endParaRPr lang="en-GB"/>
          </a:p>
        </p:txBody>
      </p:sp>
    </p:spTree>
    <p:extLst>
      <p:ext uri="{BB962C8B-B14F-4D97-AF65-F5344CB8AC3E}">
        <p14:creationId xmlns:p14="http://schemas.microsoft.com/office/powerpoint/2010/main" val="73953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56100"/>
          </a:xfrm>
        </p:spPr>
        <p:txBody>
          <a:bodyPr/>
          <a:lstStyle/>
          <a:p>
            <a:r>
              <a:rPr lang="en-GB" b="1" dirty="0"/>
              <a:t>Capability  </a:t>
            </a:r>
            <a:r>
              <a:rPr lang="en-GB" dirty="0"/>
              <a:t>this is usually a line management responsibility but there are exceptions for governors/trustees; for example, when it is the headteacher of the CEO who is the subject of capability procedures or there is an appeal which had been previously dealt with at senior leadership level.  When dealing with such matters, always remember that we are clerks and not HR specialists.  If we are asked for advice, refer to the school/trust/s HR advisors. Remember that capability is about an employee’s ability whereas conduct is an behaviour and thus is a disciplinary issue. </a:t>
            </a:r>
          </a:p>
          <a:p>
            <a:r>
              <a:rPr lang="en-GB" b="1" dirty="0"/>
              <a:t>Grievance:  </a:t>
            </a:r>
            <a:r>
              <a:rPr lang="en-GB" dirty="0"/>
              <a:t>FYI grievances are concerns, problems or complaints that employees raise with their employer eg bullying, discrimination or working environment.  Again, like capability, most of these issues are dealt with by a line manager but again the Board might be involved if the matter is raised by a Headteacher or the CEO.   Always remember if a governor/trustee comes to you and says that they have been approached by a member of staff, that you must tell them refer their grievance to the relevant policy.  </a:t>
            </a:r>
          </a:p>
          <a:p>
            <a:r>
              <a:rPr lang="en-GB" b="1" dirty="0"/>
              <a:t>Cracks in our Foundation: </a:t>
            </a:r>
            <a:r>
              <a:rPr lang="en-GB" dirty="0"/>
              <a:t>this is a really useful document produced by the Centre for Social Justice, giving several recommendations for the Government, schools and governing boards – the attainment gap for primary school children is the widest it has been in a decade, made worse by the lockdowns.  </a:t>
            </a:r>
          </a:p>
          <a:p>
            <a:r>
              <a:rPr lang="en-GB" b="1" dirty="0"/>
              <a:t>Defibs in schools:  </a:t>
            </a:r>
            <a:r>
              <a:rPr lang="en-GB" dirty="0"/>
              <a:t>all state-funded schools in England currently without a defibrillator will receive one by the end of this academic year</a:t>
            </a:r>
          </a:p>
          <a:p>
            <a:r>
              <a:rPr lang="en-GB" b="1" dirty="0"/>
              <a:t>School Food:  </a:t>
            </a:r>
            <a:r>
              <a:rPr lang="en-GB" dirty="0"/>
              <a:t>it is the GB’s responsibility for the provision of school food and to ensure that the School Food Standards are being met – Ofsted are now putting a much greater focus on how schools are creating a culture and ethos of healthy eating. </a:t>
            </a:r>
            <a:endParaRPr lang="en-GB" b="1" dirty="0"/>
          </a:p>
        </p:txBody>
      </p:sp>
      <p:sp>
        <p:nvSpPr>
          <p:cNvPr id="4" name="Slide Number Placeholder 3"/>
          <p:cNvSpPr>
            <a:spLocks noGrp="1"/>
          </p:cNvSpPr>
          <p:nvPr>
            <p:ph type="sldNum" sz="quarter" idx="5"/>
          </p:nvPr>
        </p:nvSpPr>
        <p:spPr/>
        <p:txBody>
          <a:bodyPr/>
          <a:lstStyle/>
          <a:p>
            <a:fld id="{396BE4C6-DC90-43B2-ABB9-5CC29F18264C}" type="slidenum">
              <a:rPr lang="en-GB" smtClean="0"/>
              <a:t>12</a:t>
            </a:fld>
            <a:endParaRPr lang="en-GB"/>
          </a:p>
        </p:txBody>
      </p:sp>
    </p:spTree>
    <p:extLst>
      <p:ext uri="{BB962C8B-B14F-4D97-AF65-F5344CB8AC3E}">
        <p14:creationId xmlns:p14="http://schemas.microsoft.com/office/powerpoint/2010/main" val="179549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6BE4C6-DC90-43B2-ABB9-5CC29F18264C}" type="slidenum">
              <a:rPr lang="en-GB" smtClean="0"/>
              <a:t>13</a:t>
            </a:fld>
            <a:endParaRPr lang="en-GB"/>
          </a:p>
        </p:txBody>
      </p:sp>
    </p:spTree>
    <p:extLst>
      <p:ext uri="{BB962C8B-B14F-4D97-AF65-F5344CB8AC3E}">
        <p14:creationId xmlns:p14="http://schemas.microsoft.com/office/powerpoint/2010/main" val="11014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6A2E0-0E1A-48F8-9D15-7FD46FB6D6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20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6A2E0-0E1A-48F8-9D15-7FD46FB6D6D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67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2289"/>
          </a:xfrm>
        </p:spPr>
        <p:txBody>
          <a:bodyPr/>
          <a:lstStyle/>
          <a:p>
            <a:r>
              <a:rPr lang="en-GB" dirty="0"/>
              <a:t>With no disrespect to our male colleagues, this research reveals that there is a predominance of females in the role of Governance Professional.  They surveyed over a thousand clerks, governance co-ordinators and governance leads and these are their key findings:</a:t>
            </a:r>
          </a:p>
          <a:p>
            <a:pPr marL="228600" indent="-228600">
              <a:buFont typeface="+mj-lt"/>
              <a:buAutoNum type="arabicPeriod"/>
            </a:pPr>
            <a:r>
              <a:rPr lang="en-GB" dirty="0"/>
              <a:t>Salaries for paid roles in school and trust governance don’t compare favourably with those for equivalent roles in other sectors.  The median salary was worked out to be £25k pa pro-rata which was substantially less than those in local government or public services</a:t>
            </a:r>
          </a:p>
          <a:p>
            <a:pPr marL="228600" indent="-228600">
              <a:buFont typeface="+mj-lt"/>
              <a:buAutoNum type="arabicPeriod"/>
            </a:pPr>
            <a:r>
              <a:rPr lang="en-GB" dirty="0"/>
              <a:t>Many clerks reported that their pay had stagnated despite growing complexity in their role.  The Governance handbook notes that ‘high quality professional clerking is crucial to the effective functioning of the Board and that boards should expect to pay an appropriate salary, commensurate with the service they expect their clerk to deliver.    On of the reasons quoted for the stagnation in salary increases was the lack of visibility and understanding of governance professional roles and the depth of duties involved.  It was mentioned on several occasions that clerks are paid the same rate for undertaking specialist meetings as FGBs which clearly demonstrates the lack of understanding.</a:t>
            </a:r>
          </a:p>
          <a:p>
            <a:pPr marL="228600" indent="-228600">
              <a:buFont typeface="+mj-lt"/>
              <a:buAutoNum type="arabicPeriod"/>
            </a:pPr>
            <a:r>
              <a:rPr lang="en-GB" dirty="0"/>
              <a:t>Over half those surveyed reported that they felt underpaid or extremely underpaid.   This was particularly apparent for those on SLAs or contracts as they were expected to be available 24/7 even though they were contracted for a set number of hours.  </a:t>
            </a:r>
          </a:p>
          <a:p>
            <a:endParaRPr lang="en-GB" dirty="0"/>
          </a:p>
          <a:p>
            <a:pPr marL="228600" indent="-228600">
              <a:buFont typeface="+mj-lt"/>
              <a:buAutoNum type="arabicPeriod"/>
            </a:pPr>
            <a:endParaRPr lang="en-GB" dirty="0"/>
          </a:p>
        </p:txBody>
      </p:sp>
      <p:sp>
        <p:nvSpPr>
          <p:cNvPr id="4" name="Slide Number Placeholder 3"/>
          <p:cNvSpPr>
            <a:spLocks noGrp="1"/>
          </p:cNvSpPr>
          <p:nvPr>
            <p:ph type="sldNum" sz="quarter" idx="5"/>
          </p:nvPr>
        </p:nvSpPr>
        <p:spPr/>
        <p:txBody>
          <a:bodyPr/>
          <a:lstStyle/>
          <a:p>
            <a:fld id="{396BE4C6-DC90-43B2-ABB9-5CC29F18264C}" type="slidenum">
              <a:rPr lang="en-GB" smtClean="0"/>
              <a:t>4</a:t>
            </a:fld>
            <a:endParaRPr lang="en-GB"/>
          </a:p>
        </p:txBody>
      </p:sp>
    </p:spTree>
    <p:extLst>
      <p:ext uri="{BB962C8B-B14F-4D97-AF65-F5344CB8AC3E}">
        <p14:creationId xmlns:p14="http://schemas.microsoft.com/office/powerpoint/2010/main" val="293197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interesting to note the number of hour allocated for a meeting – this ranged from 5 to 13 with 9 or 10 being the most common.  </a:t>
            </a:r>
          </a:p>
          <a:p>
            <a:r>
              <a:rPr lang="en-GB" dirty="0"/>
              <a:t>Those who seemed to be the most satisfied were the sell-employed clerks many of these were male whilst it was females who were most likely to be employed directly by a school.   Women represent about 90% of those working in governance professional roles.  </a:t>
            </a:r>
          </a:p>
          <a:p>
            <a:r>
              <a:rPr lang="en-GB" dirty="0"/>
              <a:t>It important to note here that there is no rule to say a member of school staff [apart from the Headteacher or CEO] can’t also b e a clerk but there has to be an element of conflict or interest and confidentiality with an individual doing both roles.  Any member of staff who is also the clerk must have a separate contract with time commitments clearly stated; the their performance must be appraised by the Board and not the Headteacher.  </a:t>
            </a:r>
          </a:p>
        </p:txBody>
      </p:sp>
      <p:sp>
        <p:nvSpPr>
          <p:cNvPr id="4" name="Slide Number Placeholder 3"/>
          <p:cNvSpPr>
            <a:spLocks noGrp="1"/>
          </p:cNvSpPr>
          <p:nvPr>
            <p:ph type="sldNum" sz="quarter" idx="5"/>
          </p:nvPr>
        </p:nvSpPr>
        <p:spPr/>
        <p:txBody>
          <a:bodyPr/>
          <a:lstStyle/>
          <a:p>
            <a:fld id="{396BE4C6-DC90-43B2-ABB9-5CC29F18264C}" type="slidenum">
              <a:rPr lang="en-GB" smtClean="0"/>
              <a:t>5</a:t>
            </a:fld>
            <a:endParaRPr lang="en-GB"/>
          </a:p>
        </p:txBody>
      </p:sp>
    </p:spTree>
    <p:extLst>
      <p:ext uri="{BB962C8B-B14F-4D97-AF65-F5344CB8AC3E}">
        <p14:creationId xmlns:p14="http://schemas.microsoft.com/office/powerpoint/2010/main" val="174824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396BE4C6-DC90-43B2-ABB9-5CC29F18264C}" type="slidenum">
              <a:rPr lang="en-GB" smtClean="0"/>
              <a:t>6</a:t>
            </a:fld>
            <a:endParaRPr lang="en-GB"/>
          </a:p>
        </p:txBody>
      </p:sp>
    </p:spTree>
    <p:extLst>
      <p:ext uri="{BB962C8B-B14F-4D97-AF65-F5344CB8AC3E}">
        <p14:creationId xmlns:p14="http://schemas.microsoft.com/office/powerpoint/2010/main" val="335189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26360"/>
          </a:xfrm>
        </p:spPr>
        <p:txBody>
          <a:bodyPr/>
          <a:lstStyle/>
          <a:p>
            <a:r>
              <a:rPr lang="en-GB" b="1" dirty="0"/>
              <a:t>Academies Regulatory &amp; Commissioning Review: </a:t>
            </a:r>
            <a:r>
              <a:rPr lang="en-GB" dirty="0"/>
              <a:t>Since the Schools Bill was withdrawn [published in March last year] – and much of it is still being implemented – it just did not require legislation and the Government is still very committed to much of what was in the Bill.  </a:t>
            </a:r>
          </a:p>
          <a:p>
            <a:r>
              <a:rPr lang="en-GB" dirty="0"/>
              <a:t>The DfE have very recently published this Review document in which it sets out a framework for growing the impact of the academies system, so parents and carers can be confident that their child will receive a high-quality education wherever they live.’  </a:t>
            </a:r>
          </a:p>
          <a:p>
            <a:r>
              <a:rPr lang="en-GB" dirty="0"/>
              <a:t>The review comprises of three main sections:</a:t>
            </a:r>
          </a:p>
          <a:p>
            <a:pPr marL="171450" indent="-171450">
              <a:buFont typeface="Arial" panose="020B0604020202020204" pitchFamily="34" charset="0"/>
              <a:buChar char="•"/>
            </a:pPr>
            <a:r>
              <a:rPr lang="en-GB" dirty="0"/>
              <a:t>Regulatory oversight for academies</a:t>
            </a:r>
          </a:p>
          <a:p>
            <a:pPr marL="171450" indent="-171450">
              <a:buFont typeface="Arial" panose="020B0604020202020204" pitchFamily="34" charset="0"/>
              <a:buChar char="•"/>
            </a:pPr>
            <a:r>
              <a:rPr lang="en-GB" dirty="0"/>
              <a:t>Trust quality and commissioning</a:t>
            </a:r>
          </a:p>
          <a:p>
            <a:pPr marL="171450" indent="-171450">
              <a:buFont typeface="Arial" panose="020B0604020202020204" pitchFamily="34" charset="0"/>
              <a:buChar char="•"/>
            </a:pPr>
            <a:r>
              <a:rPr lang="en-GB" dirty="0"/>
              <a:t>Effective Practice and self-improvement</a:t>
            </a:r>
          </a:p>
          <a:p>
            <a:r>
              <a:rPr lang="en-GB" dirty="0"/>
              <a:t>This document must be shown to all those already in trusts and for those who are considering it.  </a:t>
            </a:r>
          </a:p>
          <a:p>
            <a:r>
              <a:rPr lang="en-GB" b="1" dirty="0"/>
              <a:t>Centralisation: </a:t>
            </a:r>
            <a:r>
              <a:rPr lang="en-GB" dirty="0"/>
              <a:t>two documents: not so much whether to but how and to what extent!</a:t>
            </a:r>
            <a:endParaRPr lang="en-GB" b="1" dirty="0"/>
          </a:p>
          <a:p>
            <a:r>
              <a:rPr lang="en-GB" b="1" dirty="0"/>
              <a:t>TEG Funding: </a:t>
            </a:r>
            <a:r>
              <a:rPr lang="en-GB" dirty="0"/>
              <a:t>open between ~April 2023 and September 2024 – Up to £50k to provide start-up funding for either existing trusts to expand or create a new MAT hub </a:t>
            </a:r>
            <a:r>
              <a:rPr lang="en-GB" b="1" dirty="0"/>
              <a:t>or </a:t>
            </a:r>
            <a:r>
              <a:rPr lang="en-GB" dirty="0"/>
              <a:t>organisations wishing to establish a new trust. </a:t>
            </a:r>
          </a:p>
          <a:p>
            <a:r>
              <a:rPr lang="en-GB" b="1" dirty="0"/>
              <a:t>Alternatively there is Trust Capacity Funding: </a:t>
            </a:r>
            <a:r>
              <a:rPr lang="en-GB" dirty="0"/>
              <a:t>this has a particular focus on supporting high quality trusts and high quality schools wishing to form trusts in order to take on underperforming schools. There is a minimum grant of £50k and a maximum of £100k.    This is available until 2025. </a:t>
            </a:r>
          </a:p>
        </p:txBody>
      </p:sp>
      <p:sp>
        <p:nvSpPr>
          <p:cNvPr id="4" name="Slide Number Placeholder 3"/>
          <p:cNvSpPr>
            <a:spLocks noGrp="1"/>
          </p:cNvSpPr>
          <p:nvPr>
            <p:ph type="sldNum" sz="quarter" idx="5"/>
          </p:nvPr>
        </p:nvSpPr>
        <p:spPr/>
        <p:txBody>
          <a:bodyPr/>
          <a:lstStyle/>
          <a:p>
            <a:fld id="{396BE4C6-DC90-43B2-ABB9-5CC29F18264C}" type="slidenum">
              <a:rPr lang="en-GB" smtClean="0"/>
              <a:t>7</a:t>
            </a:fld>
            <a:endParaRPr lang="en-GB"/>
          </a:p>
        </p:txBody>
      </p:sp>
    </p:spTree>
    <p:extLst>
      <p:ext uri="{BB962C8B-B14F-4D97-AF65-F5344CB8AC3E}">
        <p14:creationId xmlns:p14="http://schemas.microsoft.com/office/powerpoint/2010/main" val="334551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75150"/>
          </a:xfrm>
        </p:spPr>
        <p:txBody>
          <a:bodyPr/>
          <a:lstStyle/>
          <a:p>
            <a:r>
              <a:rPr lang="en-GB" b="1" dirty="0"/>
              <a:t>CEO Development</a:t>
            </a:r>
            <a:r>
              <a:rPr lang="en-GB" dirty="0"/>
              <a:t>: the White Paper made a commitment to create a CEO development programme to boost the pipeline of trust leaders.    It is aimed at individuals currently leading small groups of schools as CEOs or Executive Headteachers looking to lead a large trust.   Again a really useful document especially if there are succession plans afoot!  </a:t>
            </a:r>
          </a:p>
          <a:p>
            <a:r>
              <a:rPr lang="en-GB" dirty="0"/>
              <a:t>For those working in MATs, the </a:t>
            </a:r>
            <a:r>
              <a:rPr lang="en-GB" b="1" dirty="0"/>
              <a:t>NGA has brought out a guidance paper for Clerks supporting AGMs</a:t>
            </a:r>
            <a:r>
              <a:rPr lang="en-GB" dirty="0"/>
              <a:t> – this includes an agenda template – remember that only those trusts who are operating via the latest version of the </a:t>
            </a:r>
            <a:r>
              <a:rPr lang="en-GB" dirty="0" err="1"/>
              <a:t>AofA</a:t>
            </a:r>
            <a:r>
              <a:rPr lang="en-GB" dirty="0"/>
              <a:t> can hold AGM remotely.   Information Update – Browne Jacobson guidance on holding virtual/hybrid AGMs</a:t>
            </a:r>
          </a:p>
          <a:p>
            <a:r>
              <a:rPr lang="en-GB" b="1" dirty="0"/>
              <a:t>MATSEs: </a:t>
            </a:r>
            <a:r>
              <a:rPr lang="en-GB" dirty="0"/>
              <a:t>this is a document containing guidance for inspectors on caring out MAT summary evaluations but is also useful for trust boards to understand how they gather evidence and how this is reported.  These inspections focus on the quality of education provided and how pupils as a whole are achieving across the trust – they do not focus on individual academies but they might actually visit them depending on the outcome of the issues that emerge from the discussions with trust leaders and trustees – these visits are not inspections.  They are only inspecting a range of trusts – not just those who may be a cause for concern.   The trust has to agree to the inspection and, if they don’t, that information will be shared with Regional Director.   The trust can be given up to five days’ notice.  </a:t>
            </a:r>
          </a:p>
          <a:p>
            <a:r>
              <a:rPr lang="en-GB" b="1" dirty="0"/>
              <a:t>Understanding academy trusts: </a:t>
            </a:r>
            <a:r>
              <a:rPr lang="en-GB" dirty="0"/>
              <a:t>this document has been developed by Browne Jacobson and the NAHT.  It is particularly to provide senior leaders, in maintained schools, with factual information about the implications and mechanics of academy status.  </a:t>
            </a:r>
            <a:endParaRPr lang="en-GB" b="1"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96BE4C6-DC90-43B2-ABB9-5CC29F18264C}" type="slidenum">
              <a:rPr lang="en-GB" smtClean="0"/>
              <a:t>8</a:t>
            </a:fld>
            <a:endParaRPr lang="en-GB"/>
          </a:p>
        </p:txBody>
      </p:sp>
    </p:spTree>
    <p:extLst>
      <p:ext uri="{BB962C8B-B14F-4D97-AF65-F5344CB8AC3E}">
        <p14:creationId xmlns:p14="http://schemas.microsoft.com/office/powerpoint/2010/main" val="330115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Equality, Diversity &amp; Inclusion in School Trusts: </a:t>
            </a:r>
            <a:r>
              <a:rPr lang="en-GB" dirty="0"/>
              <a:t>this document is for all trusts and aims to give a steer to board and executives on how to begin or continue their sustainable EDI journey – there are a number of case studies.</a:t>
            </a:r>
            <a:endParaRPr lang="en-GB" b="1" dirty="0"/>
          </a:p>
        </p:txBody>
      </p:sp>
      <p:sp>
        <p:nvSpPr>
          <p:cNvPr id="4" name="Slide Number Placeholder 3"/>
          <p:cNvSpPr>
            <a:spLocks noGrp="1"/>
          </p:cNvSpPr>
          <p:nvPr>
            <p:ph type="sldNum" sz="quarter" idx="5"/>
          </p:nvPr>
        </p:nvSpPr>
        <p:spPr/>
        <p:txBody>
          <a:bodyPr/>
          <a:lstStyle/>
          <a:p>
            <a:fld id="{396BE4C6-DC90-43B2-ABB9-5CC29F18264C}" type="slidenum">
              <a:rPr lang="en-GB" smtClean="0"/>
              <a:t>9</a:t>
            </a:fld>
            <a:endParaRPr lang="en-GB"/>
          </a:p>
        </p:txBody>
      </p:sp>
    </p:spTree>
    <p:extLst>
      <p:ext uri="{BB962C8B-B14F-4D97-AF65-F5344CB8AC3E}">
        <p14:creationId xmlns:p14="http://schemas.microsoft.com/office/powerpoint/2010/main" val="110065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37DC-6EB0-5779-B460-CFB828CBF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931BFC-A8F2-AB99-D50A-8828A20A7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4F7B41-CD08-31C4-BF1A-03E479ADDB2B}"/>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5" name="Footer Placeholder 4">
            <a:extLst>
              <a:ext uri="{FF2B5EF4-FFF2-40B4-BE49-F238E27FC236}">
                <a16:creationId xmlns:a16="http://schemas.microsoft.com/office/drawing/2014/main" id="{088E376B-8472-6FD9-881E-0A70D9A036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25516-5FC1-F87F-A79F-0B27AF0585BE}"/>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162296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CC19-8F46-08AC-9CAF-6AECE03C57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E5E12D-E833-CA5F-8E7B-BEA05D808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1B7339-E976-D7EC-8060-95611B60CC12}"/>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5" name="Footer Placeholder 4">
            <a:extLst>
              <a:ext uri="{FF2B5EF4-FFF2-40B4-BE49-F238E27FC236}">
                <a16:creationId xmlns:a16="http://schemas.microsoft.com/office/drawing/2014/main" id="{7D7E00AA-A63D-D4BB-97D0-2D85F66C92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B240C-CCC4-150C-C6B2-3C365C7F7DC3}"/>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351131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867FC-9980-CF39-12EA-481092A4C7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6F4496-B9AC-B691-B30E-B14F481B89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E97BA7-4271-F6E2-0AFE-A1F4AA0AE12C}"/>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5" name="Footer Placeholder 4">
            <a:extLst>
              <a:ext uri="{FF2B5EF4-FFF2-40B4-BE49-F238E27FC236}">
                <a16:creationId xmlns:a16="http://schemas.microsoft.com/office/drawing/2014/main" id="{33C82328-393D-BCE1-0F63-18EBEDD4C1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765FF8-1B7F-F88F-5218-8114C60B9907}"/>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14103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April 18,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0437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April 18,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43037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April 18,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3368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April 18,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5218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April 18,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786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April 18,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8959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April 18,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4661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April 18,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0294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1379-EDFA-2F07-4E9A-84C02BDDE1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3A11A3-F79A-623B-2D3A-71B92276A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AAF6E-681A-879C-2F3C-C5A3EE061779}"/>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5" name="Footer Placeholder 4">
            <a:extLst>
              <a:ext uri="{FF2B5EF4-FFF2-40B4-BE49-F238E27FC236}">
                <a16:creationId xmlns:a16="http://schemas.microsoft.com/office/drawing/2014/main" id="{67ECB1AE-99DA-ECC4-B2B5-4BE7681004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24A96D-0281-65FD-6DE0-1DA99AA1B7D8}"/>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1455013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April 18,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84479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April 18,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52601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April 18,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8956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2896-5207-C563-E35C-9412263AA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AF9C71-089D-2E22-2011-9A2BAE2535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888360-DB15-F414-65F7-AA134331C4F7}"/>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5" name="Footer Placeholder 4">
            <a:extLst>
              <a:ext uri="{FF2B5EF4-FFF2-40B4-BE49-F238E27FC236}">
                <a16:creationId xmlns:a16="http://schemas.microsoft.com/office/drawing/2014/main" id="{C8D8C271-D562-2CD3-CD04-018F0415DC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BF950-BE85-F577-D01E-E744917EE502}"/>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9562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DAE7-74D8-4465-19F8-E8F4208B7B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7C28AE-0773-894A-FA1A-37B721D88E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1D8AD9-6005-D433-6E0E-6565BF6F8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0A5479-C5BB-7A63-8740-7B353753D1DB}"/>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6" name="Footer Placeholder 5">
            <a:extLst>
              <a:ext uri="{FF2B5EF4-FFF2-40B4-BE49-F238E27FC236}">
                <a16:creationId xmlns:a16="http://schemas.microsoft.com/office/drawing/2014/main" id="{077B4673-7B7D-1F16-38E4-6A393CD464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1BB0A4-AC6B-F6C8-C92A-F989A6544DD9}"/>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401894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21FA-B096-5920-B86F-9F85771E40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4C0823-DF80-1F38-3DEE-B316EA587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CDFC5B-E46B-B7C9-DDE4-1ED31D206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22F3D5-07A8-0C72-DAE8-5A2DC854A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55731-C7C8-7874-86A1-9E7244766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DE1C6A-D657-02F3-BA6D-ACCA316C64DC}"/>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8" name="Footer Placeholder 7">
            <a:extLst>
              <a:ext uri="{FF2B5EF4-FFF2-40B4-BE49-F238E27FC236}">
                <a16:creationId xmlns:a16="http://schemas.microsoft.com/office/drawing/2014/main" id="{82154949-E8C9-EBED-28B9-637FEF98FB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A9A5C8-89DE-6FDA-7E1F-1438D39CCB6B}"/>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404911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03FB-8B0A-6BCD-2701-0EAD528118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8A3A31-0C4E-E3A5-728A-0D25FC7C800C}"/>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4" name="Footer Placeholder 3">
            <a:extLst>
              <a:ext uri="{FF2B5EF4-FFF2-40B4-BE49-F238E27FC236}">
                <a16:creationId xmlns:a16="http://schemas.microsoft.com/office/drawing/2014/main" id="{5CD2878E-EEB3-D8BB-BB19-F58B3A977D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626AFB-FBE6-DDA4-E8C5-CF5AA555C6B2}"/>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318160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14F28-EE55-FB0B-5E5C-152712BB3519}"/>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3" name="Footer Placeholder 2">
            <a:extLst>
              <a:ext uri="{FF2B5EF4-FFF2-40B4-BE49-F238E27FC236}">
                <a16:creationId xmlns:a16="http://schemas.microsoft.com/office/drawing/2014/main" id="{1C2AE56E-F96A-CE26-86BF-AD0E351D4B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6FD997-E1EE-FAFE-CDF4-EB660F12ECFB}"/>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135743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F92-ED71-3EAA-341F-2495E5075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1A4C13-F454-398B-A1E5-FB319CA89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A9A235-B3D4-4120-DD3E-0449BED26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97DE7-1B4D-4CDA-0389-B9BFA7CFF593}"/>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6" name="Footer Placeholder 5">
            <a:extLst>
              <a:ext uri="{FF2B5EF4-FFF2-40B4-BE49-F238E27FC236}">
                <a16:creationId xmlns:a16="http://schemas.microsoft.com/office/drawing/2014/main" id="{D45622BB-C301-0226-B995-7F5A2533DB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1950BB-EA6E-18B0-BF16-183AD4867C70}"/>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390705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A1BC-F001-2A63-0888-8FD098562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A9E8EB-EEA4-9430-0E67-E47FCE8AA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B67C5-6E7C-B8A9-2353-75B160F06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C2F46-5538-26ED-B8C7-825DABF24D35}"/>
              </a:ext>
            </a:extLst>
          </p:cNvPr>
          <p:cNvSpPr>
            <a:spLocks noGrp="1"/>
          </p:cNvSpPr>
          <p:nvPr>
            <p:ph type="dt" sz="half" idx="10"/>
          </p:nvPr>
        </p:nvSpPr>
        <p:spPr/>
        <p:txBody>
          <a:bodyPr/>
          <a:lstStyle/>
          <a:p>
            <a:fld id="{5522A50B-05A5-4CF9-9E14-60213055FCE8}" type="datetimeFigureOut">
              <a:rPr lang="en-GB" smtClean="0"/>
              <a:t>18/04/2023</a:t>
            </a:fld>
            <a:endParaRPr lang="en-GB"/>
          </a:p>
        </p:txBody>
      </p:sp>
      <p:sp>
        <p:nvSpPr>
          <p:cNvPr id="6" name="Footer Placeholder 5">
            <a:extLst>
              <a:ext uri="{FF2B5EF4-FFF2-40B4-BE49-F238E27FC236}">
                <a16:creationId xmlns:a16="http://schemas.microsoft.com/office/drawing/2014/main" id="{8328734D-1F0E-8B73-3BA2-4DAEB3BC5F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1C3873-0DF9-09B1-9716-D0641B5E3200}"/>
              </a:ext>
            </a:extLst>
          </p:cNvPr>
          <p:cNvSpPr>
            <a:spLocks noGrp="1"/>
          </p:cNvSpPr>
          <p:nvPr>
            <p:ph type="sldNum" sz="quarter" idx="12"/>
          </p:nvPr>
        </p:nvSpPr>
        <p:spPr/>
        <p:txBody>
          <a:bodyPr/>
          <a:lstStyle/>
          <a:p>
            <a:fld id="{AC2E0C85-62DC-41A2-A982-53B78CFD0B8E}" type="slidenum">
              <a:rPr lang="en-GB" smtClean="0"/>
              <a:t>‹#›</a:t>
            </a:fld>
            <a:endParaRPr lang="en-GB"/>
          </a:p>
        </p:txBody>
      </p:sp>
    </p:spTree>
    <p:extLst>
      <p:ext uri="{BB962C8B-B14F-4D97-AF65-F5344CB8AC3E}">
        <p14:creationId xmlns:p14="http://schemas.microsoft.com/office/powerpoint/2010/main" val="111921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94E56-ECF0-B867-BB3B-027AF0BB2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BD5F16-2552-BA8F-9648-8664A85E0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FFB0C-2415-63B5-F7DF-81FE02125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2A50B-05A5-4CF9-9E14-60213055FCE8}" type="datetimeFigureOut">
              <a:rPr lang="en-GB" smtClean="0"/>
              <a:t>18/04/2023</a:t>
            </a:fld>
            <a:endParaRPr lang="en-GB"/>
          </a:p>
        </p:txBody>
      </p:sp>
      <p:sp>
        <p:nvSpPr>
          <p:cNvPr id="5" name="Footer Placeholder 4">
            <a:extLst>
              <a:ext uri="{FF2B5EF4-FFF2-40B4-BE49-F238E27FC236}">
                <a16:creationId xmlns:a16="http://schemas.microsoft.com/office/drawing/2014/main" id="{DC1C10B9-FEDA-1C6E-31FD-717D38F33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F8F9E4-DBC6-27E4-9D94-90727EFFD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0C85-62DC-41A2-A982-53B78CFD0B8E}" type="slidenum">
              <a:rPr lang="en-GB" smtClean="0"/>
              <a:t>‹#›</a:t>
            </a:fld>
            <a:endParaRPr lang="en-GB"/>
          </a:p>
        </p:txBody>
      </p:sp>
    </p:spTree>
    <p:extLst>
      <p:ext uri="{BB962C8B-B14F-4D97-AF65-F5344CB8AC3E}">
        <p14:creationId xmlns:p14="http://schemas.microsoft.com/office/powerpoint/2010/main" val="234915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April 18,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791544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2" name="Rectangle 11">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Rectangle 13">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6" name="Rectangle 15">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8" name="Oval 17">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itle 1">
            <a:extLst>
              <a:ext uri="{FF2B5EF4-FFF2-40B4-BE49-F238E27FC236}">
                <a16:creationId xmlns:a16="http://schemas.microsoft.com/office/drawing/2014/main" id="{16C2293A-2E9A-486B-9408-60AC658348FB}"/>
              </a:ext>
            </a:extLst>
          </p:cNvPr>
          <p:cNvSpPr>
            <a:spLocks noGrp="1"/>
          </p:cNvSpPr>
          <p:nvPr>
            <p:ph type="ctrTitle"/>
          </p:nvPr>
        </p:nvSpPr>
        <p:spPr>
          <a:xfrm>
            <a:off x="436363" y="-59455"/>
            <a:ext cx="5658870" cy="3232560"/>
          </a:xfrm>
        </p:spPr>
        <p:txBody>
          <a:bodyPr>
            <a:normAutofit/>
          </a:bodyPr>
          <a:lstStyle/>
          <a:p>
            <a:r>
              <a:rPr lang="en-GB" dirty="0">
                <a:solidFill>
                  <a:schemeClr val="bg1"/>
                </a:solidFill>
              </a:rPr>
              <a:t>SUMMER TERM 2023</a:t>
            </a:r>
          </a:p>
          <a:p>
            <a:pPr algn="l"/>
            <a:r>
              <a:rPr lang="en-GB" dirty="0">
                <a:solidFill>
                  <a:schemeClr val="bg1"/>
                </a:solidFill>
              </a:rPr>
              <a:t>CLERKS’ BRIEFING</a:t>
            </a:r>
          </a:p>
        </p:txBody>
      </p:sp>
      <p:sp>
        <p:nvSpPr>
          <p:cNvPr id="3" name="Subtitle 2">
            <a:extLst>
              <a:ext uri="{FF2B5EF4-FFF2-40B4-BE49-F238E27FC236}">
                <a16:creationId xmlns:a16="http://schemas.microsoft.com/office/drawing/2014/main" id="{7F8816A0-9D91-43E1-BA32-E76BD79209AF}"/>
              </a:ext>
            </a:extLst>
          </p:cNvPr>
          <p:cNvSpPr>
            <a:spLocks noGrp="1"/>
          </p:cNvSpPr>
          <p:nvPr>
            <p:ph type="subTitle" idx="1"/>
          </p:nvPr>
        </p:nvSpPr>
        <p:spPr>
          <a:xfrm>
            <a:off x="1406745" y="3525533"/>
            <a:ext cx="4688488" cy="1368015"/>
          </a:xfrm>
        </p:spPr>
        <p:txBody>
          <a:bodyPr>
            <a:noAutofit/>
          </a:bodyPr>
          <a:lstStyle/>
          <a:p>
            <a:pPr algn="l"/>
            <a:r>
              <a:rPr lang="en-GB" sz="2800" dirty="0">
                <a:solidFill>
                  <a:schemeClr val="bg1"/>
                </a:solidFill>
              </a:rPr>
              <a:t>TINA WEAVERS</a:t>
            </a:r>
          </a:p>
          <a:p>
            <a:pPr algn="l"/>
            <a:r>
              <a:rPr lang="en-GB" sz="2800">
                <a:solidFill>
                  <a:schemeClr val="bg1"/>
                </a:solidFill>
              </a:rPr>
              <a:t>CHAIR</a:t>
            </a:r>
          </a:p>
          <a:p>
            <a:pPr algn="l"/>
            <a:r>
              <a:rPr lang="en-GB" sz="2800">
                <a:solidFill>
                  <a:schemeClr val="bg1"/>
                </a:solidFill>
              </a:rPr>
              <a:t>ESSEX </a:t>
            </a:r>
            <a:r>
              <a:rPr lang="en-GB" sz="2800" dirty="0">
                <a:solidFill>
                  <a:schemeClr val="bg1"/>
                </a:solidFill>
              </a:rPr>
              <a:t>CLERKS ASSOCIATION</a:t>
            </a:r>
          </a:p>
        </p:txBody>
      </p:sp>
      <p:pic>
        <p:nvPicPr>
          <p:cNvPr id="4" name="Picture 3">
            <a:extLst>
              <a:ext uri="{FF2B5EF4-FFF2-40B4-BE49-F238E27FC236}">
                <a16:creationId xmlns:a16="http://schemas.microsoft.com/office/drawing/2014/main" id="{D2207C0E-BB07-4F8B-A6C9-77641A49C784}"/>
              </a:ext>
            </a:extLst>
          </p:cNvPr>
          <p:cNvPicPr>
            <a:picLocks noChangeAspect="1"/>
          </p:cNvPicPr>
          <p:nvPr/>
        </p:nvPicPr>
        <p:blipFill>
          <a:blip r:embed="rId3"/>
          <a:stretch>
            <a:fillRect/>
          </a:stretch>
        </p:blipFill>
        <p:spPr>
          <a:xfrm>
            <a:off x="6327213" y="2142351"/>
            <a:ext cx="5864023" cy="2213669"/>
          </a:xfrm>
          <a:prstGeom prst="rect">
            <a:avLst/>
          </a:prstGeom>
        </p:spPr>
      </p:pic>
    </p:spTree>
    <p:extLst>
      <p:ext uri="{BB962C8B-B14F-4D97-AF65-F5344CB8AC3E}">
        <p14:creationId xmlns:p14="http://schemas.microsoft.com/office/powerpoint/2010/main" val="387627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EA26-A67D-A19C-5C8C-05524938148C}"/>
              </a:ext>
            </a:extLst>
          </p:cNvPr>
          <p:cNvSpPr>
            <a:spLocks noGrp="1"/>
          </p:cNvSpPr>
          <p:nvPr>
            <p:ph type="title"/>
          </p:nvPr>
        </p:nvSpPr>
        <p:spPr/>
        <p:txBody>
          <a:bodyPr/>
          <a:lstStyle/>
          <a:p>
            <a:r>
              <a:rPr lang="en-GB" dirty="0"/>
              <a:t>Other DfE documents</a:t>
            </a:r>
          </a:p>
        </p:txBody>
      </p:sp>
      <p:sp>
        <p:nvSpPr>
          <p:cNvPr id="3" name="Content Placeholder 2">
            <a:extLst>
              <a:ext uri="{FF2B5EF4-FFF2-40B4-BE49-F238E27FC236}">
                <a16:creationId xmlns:a16="http://schemas.microsoft.com/office/drawing/2014/main" id="{ADC6CB15-07FD-53F1-F780-F9E0E809DD3D}"/>
              </a:ext>
            </a:extLst>
          </p:cNvPr>
          <p:cNvSpPr>
            <a:spLocks noGrp="1"/>
          </p:cNvSpPr>
          <p:nvPr>
            <p:ph idx="1"/>
          </p:nvPr>
        </p:nvSpPr>
        <p:spPr/>
        <p:txBody>
          <a:bodyPr>
            <a:normAutofit lnSpcReduction="10000"/>
          </a:bodyPr>
          <a:lstStyle/>
          <a:p>
            <a:r>
              <a:rPr lang="en-GB" dirty="0"/>
              <a:t>Careers guidance  and access for education and training providers Statutory guidance for schools and guidance for further education colleges and sixth form college [February 2023]</a:t>
            </a:r>
          </a:p>
          <a:p>
            <a:r>
              <a:rPr lang="en-GB" dirty="0"/>
              <a:t>Pupil Premium: overview [updated April 2023]</a:t>
            </a:r>
          </a:p>
          <a:p>
            <a:r>
              <a:rPr lang="en-GB" dirty="0"/>
              <a:t>Using Pupil Premium: guidance for school leaders {March 2023]</a:t>
            </a:r>
          </a:p>
          <a:p>
            <a:r>
              <a:rPr lang="en-GB" dirty="0"/>
              <a:t>Senior mental health lead training [DfE, updated April 2023]</a:t>
            </a:r>
          </a:p>
          <a:p>
            <a:r>
              <a:rPr lang="en-GB" dirty="0"/>
              <a:t>Primary statutory assessment arrangements </a:t>
            </a:r>
          </a:p>
          <a:p>
            <a:r>
              <a:rPr lang="en-GB" dirty="0"/>
              <a:t>Working lives of teachers and leaders – Wave 1 [April 2023]</a:t>
            </a:r>
          </a:p>
          <a:p>
            <a:r>
              <a:rPr lang="en-GB" dirty="0"/>
              <a:t>Summary of responsibilities where a mental health issue is affecting attendance [DfE, February 2023]</a:t>
            </a:r>
          </a:p>
        </p:txBody>
      </p:sp>
      <p:pic>
        <p:nvPicPr>
          <p:cNvPr id="4" name="Picture 3">
            <a:extLst>
              <a:ext uri="{FF2B5EF4-FFF2-40B4-BE49-F238E27FC236}">
                <a16:creationId xmlns:a16="http://schemas.microsoft.com/office/drawing/2014/main" id="{E0C8D985-325B-363F-8568-07168BEF70CD}"/>
              </a:ext>
            </a:extLst>
          </p:cNvPr>
          <p:cNvPicPr>
            <a:picLocks noChangeAspect="1"/>
          </p:cNvPicPr>
          <p:nvPr/>
        </p:nvPicPr>
        <p:blipFill>
          <a:blip r:embed="rId3"/>
          <a:stretch>
            <a:fillRect/>
          </a:stretch>
        </p:blipFill>
        <p:spPr>
          <a:xfrm>
            <a:off x="8052457" y="123880"/>
            <a:ext cx="4139543" cy="1566808"/>
          </a:xfrm>
          <a:prstGeom prst="rect">
            <a:avLst/>
          </a:prstGeom>
        </p:spPr>
      </p:pic>
    </p:spTree>
    <p:extLst>
      <p:ext uri="{BB962C8B-B14F-4D97-AF65-F5344CB8AC3E}">
        <p14:creationId xmlns:p14="http://schemas.microsoft.com/office/powerpoint/2010/main" val="209493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2494-B224-2871-EE83-BF88228D0D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C6A0C5-B9E7-D36D-B8BA-3EA8BF43121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9476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24E41-0D0C-E298-3A3D-9B7260AF50B5}"/>
              </a:ext>
            </a:extLst>
          </p:cNvPr>
          <p:cNvSpPr txBox="1"/>
          <p:nvPr/>
        </p:nvSpPr>
        <p:spPr>
          <a:xfrm>
            <a:off x="755374" y="1113183"/>
            <a:ext cx="9024730" cy="4708981"/>
          </a:xfrm>
          <a:prstGeom prst="rect">
            <a:avLst/>
          </a:prstGeom>
          <a:noFill/>
        </p:spPr>
        <p:txBody>
          <a:bodyPr wrap="square" rtlCol="0">
            <a:spAutoFit/>
          </a:bodyPr>
          <a:lstStyle/>
          <a:p>
            <a:r>
              <a:rPr lang="en-GB" sz="4400" dirty="0"/>
              <a:t>Other documents:</a:t>
            </a:r>
          </a:p>
          <a:p>
            <a:pPr marL="457200" indent="-457200">
              <a:buFont typeface="Arial" panose="020B0604020202020204" pitchFamily="34" charset="0"/>
              <a:buChar char="•"/>
            </a:pPr>
            <a:r>
              <a:rPr lang="en-GB" sz="2000" dirty="0"/>
              <a:t>NGA Staff Capability: guidance for governing boards</a:t>
            </a:r>
          </a:p>
          <a:p>
            <a:pPr marL="457200" indent="-457200">
              <a:buFont typeface="Arial" panose="020B0604020202020204" pitchFamily="34" charset="0"/>
              <a:buChar char="•"/>
            </a:pPr>
            <a:r>
              <a:rPr lang="en-GB" sz="2000" dirty="0"/>
              <a:t>NGA Staff Grievance: guidance for governing boards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Cracks in our Foundations: addressing the longstanding attainment gap in England’s primary schools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Defibrillators in schools [DfE, January 2023]</a:t>
            </a:r>
          </a:p>
          <a:p>
            <a:pPr marL="457200" indent="-457200">
              <a:buFont typeface="Arial" panose="020B0604020202020204" pitchFamily="34" charset="0"/>
              <a:buChar char="•"/>
            </a:pPr>
            <a:r>
              <a:rPr lang="en-GB" sz="2000" dirty="0"/>
              <a:t>School Food: guidance for governors  [DfE, updated February 2023]</a:t>
            </a:r>
          </a:p>
          <a:p>
            <a:pPr marL="457200" indent="-457200">
              <a:buFont typeface="Arial" panose="020B0604020202020204" pitchFamily="34" charset="0"/>
              <a:buChar char="•"/>
            </a:pPr>
            <a:r>
              <a:rPr lang="en-GB" sz="2000" dirty="0"/>
              <a:t>Senior mental health lead training [DfE, updated April 2023]</a:t>
            </a:r>
          </a:p>
          <a:p>
            <a:pPr marL="457200" indent="-457200">
              <a:buFont typeface="Arial" panose="020B0604020202020204" pitchFamily="34" charset="0"/>
              <a:buChar char="•"/>
            </a:pPr>
            <a:r>
              <a:rPr lang="en-GB" sz="2000" dirty="0"/>
              <a:t>Statutory assessment arrangements for 2022/23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pic>
        <p:nvPicPr>
          <p:cNvPr id="2" name="Picture 1">
            <a:extLst>
              <a:ext uri="{FF2B5EF4-FFF2-40B4-BE49-F238E27FC236}">
                <a16:creationId xmlns:a16="http://schemas.microsoft.com/office/drawing/2014/main" id="{CB5F72E0-AE45-AEC0-D2BA-B35BCBC6F957}"/>
              </a:ext>
            </a:extLst>
          </p:cNvPr>
          <p:cNvPicPr>
            <a:picLocks noChangeAspect="1"/>
          </p:cNvPicPr>
          <p:nvPr/>
        </p:nvPicPr>
        <p:blipFill>
          <a:blip r:embed="rId3"/>
          <a:stretch>
            <a:fillRect/>
          </a:stretch>
        </p:blipFill>
        <p:spPr>
          <a:xfrm>
            <a:off x="8052457" y="24618"/>
            <a:ext cx="4139543" cy="1566808"/>
          </a:xfrm>
          <a:prstGeom prst="rect">
            <a:avLst/>
          </a:prstGeom>
        </p:spPr>
      </p:pic>
    </p:spTree>
    <p:extLst>
      <p:ext uri="{BB962C8B-B14F-4D97-AF65-F5344CB8AC3E}">
        <p14:creationId xmlns:p14="http://schemas.microsoft.com/office/powerpoint/2010/main" val="276914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F7A9-FA49-F32D-AE37-9EAE4904FCF8}"/>
              </a:ext>
            </a:extLst>
          </p:cNvPr>
          <p:cNvSpPr>
            <a:spLocks noGrp="1"/>
          </p:cNvSpPr>
          <p:nvPr>
            <p:ph type="title"/>
          </p:nvPr>
        </p:nvSpPr>
        <p:spPr/>
        <p:txBody>
          <a:bodyPr/>
          <a:lstStyle/>
          <a:p>
            <a:pPr algn="ctr"/>
            <a:r>
              <a:rPr lang="en-GB" b="1" dirty="0"/>
              <a:t>2023 LA ANNUAL CONFERENCE </a:t>
            </a:r>
            <a:br>
              <a:rPr lang="en-GB" b="1" dirty="0"/>
            </a:br>
            <a:r>
              <a:rPr lang="en-GB" b="1" dirty="0"/>
              <a:t>FOR GOVERNORS</a:t>
            </a:r>
          </a:p>
        </p:txBody>
      </p:sp>
      <p:sp>
        <p:nvSpPr>
          <p:cNvPr id="3" name="Content Placeholder 2">
            <a:extLst>
              <a:ext uri="{FF2B5EF4-FFF2-40B4-BE49-F238E27FC236}">
                <a16:creationId xmlns:a16="http://schemas.microsoft.com/office/drawing/2014/main" id="{913FE233-29D3-6CFF-D01D-9CB2DAA5EC95}"/>
              </a:ext>
            </a:extLst>
          </p:cNvPr>
          <p:cNvSpPr>
            <a:spLocks noGrp="1"/>
          </p:cNvSpPr>
          <p:nvPr>
            <p:ph idx="1"/>
          </p:nvPr>
        </p:nvSpPr>
        <p:spPr/>
        <p:txBody>
          <a:bodyPr>
            <a:normAutofit lnSpcReduction="10000"/>
          </a:bodyPr>
          <a:lstStyle/>
          <a:p>
            <a:pPr marL="0" indent="0" algn="ctr">
              <a:buNone/>
            </a:pPr>
            <a:r>
              <a:rPr lang="en-GB" sz="4400" dirty="0"/>
              <a:t>The importance of governance to our children’s education</a:t>
            </a:r>
          </a:p>
          <a:p>
            <a:pPr marL="0" indent="0" algn="ctr">
              <a:buNone/>
            </a:pPr>
            <a:endParaRPr lang="en-GB" dirty="0"/>
          </a:p>
          <a:p>
            <a:pPr marL="0" indent="0" algn="ctr">
              <a:buNone/>
            </a:pPr>
            <a:r>
              <a:rPr lang="en-GB" sz="4800" dirty="0"/>
              <a:t>Saturday, 17 June 2023 8.30-4pm</a:t>
            </a:r>
          </a:p>
          <a:p>
            <a:pPr marL="0" indent="0" algn="ctr">
              <a:buNone/>
            </a:pPr>
            <a:r>
              <a:rPr lang="en-GB" sz="4800" dirty="0"/>
              <a:t>Colchester Stadium </a:t>
            </a:r>
          </a:p>
          <a:p>
            <a:pPr marL="0" indent="0" algn="ctr">
              <a:buNone/>
            </a:pPr>
            <a:r>
              <a:rPr lang="en-GB" sz="4800" dirty="0"/>
              <a:t>£45 per person  </a:t>
            </a:r>
          </a:p>
          <a:p>
            <a:pPr marL="0" indent="0" algn="ctr">
              <a:buNone/>
            </a:pPr>
            <a:r>
              <a:rPr lang="en-GB" sz="3600" dirty="0"/>
              <a:t>[parking, lunch and refreshments included]</a:t>
            </a:r>
          </a:p>
        </p:txBody>
      </p:sp>
      <p:sp>
        <p:nvSpPr>
          <p:cNvPr id="4" name="TextBox 3">
            <a:extLst>
              <a:ext uri="{FF2B5EF4-FFF2-40B4-BE49-F238E27FC236}">
                <a16:creationId xmlns:a16="http://schemas.microsoft.com/office/drawing/2014/main" id="{7ABF3010-FE1E-5C4F-F06E-BC44B84B34DE}"/>
              </a:ext>
            </a:extLst>
          </p:cNvPr>
          <p:cNvSpPr txBox="1"/>
          <p:nvPr/>
        </p:nvSpPr>
        <p:spPr>
          <a:xfrm>
            <a:off x="1172308" y="2659559"/>
            <a:ext cx="9847384" cy="1569660"/>
          </a:xfrm>
          <a:prstGeom prst="rect">
            <a:avLst/>
          </a:prstGeom>
          <a:noFill/>
        </p:spPr>
        <p:txBody>
          <a:bodyPr wrap="square" rtlCol="0">
            <a:spAutoFit/>
          </a:bodyPr>
          <a:lstStyle/>
          <a:p>
            <a:pPr algn="ctr"/>
            <a:r>
              <a:rPr lang="en-GB" sz="9600" dirty="0">
                <a:solidFill>
                  <a:srgbClr val="FF0000"/>
                </a:solidFill>
              </a:rPr>
              <a:t>CANCELLED</a:t>
            </a:r>
          </a:p>
        </p:txBody>
      </p:sp>
    </p:spTree>
    <p:extLst>
      <p:ext uri="{BB962C8B-B14F-4D97-AF65-F5344CB8AC3E}">
        <p14:creationId xmlns:p14="http://schemas.microsoft.com/office/powerpoint/2010/main" val="411009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5CC6-FEF2-B138-A02F-F983BD7612EB}"/>
              </a:ext>
            </a:extLst>
          </p:cNvPr>
          <p:cNvSpPr>
            <a:spLocks noGrp="1"/>
          </p:cNvSpPr>
          <p:nvPr>
            <p:ph type="title"/>
          </p:nvPr>
        </p:nvSpPr>
        <p:spPr/>
        <p:txBody>
          <a:bodyPr>
            <a:normAutofit/>
          </a:bodyPr>
          <a:lstStyle/>
          <a:p>
            <a:r>
              <a:rPr lang="en-GB" sz="5400" b="1" dirty="0"/>
              <a:t>Annual Clerks’ Conference</a:t>
            </a:r>
          </a:p>
        </p:txBody>
      </p:sp>
      <p:pic>
        <p:nvPicPr>
          <p:cNvPr id="4" name="Content Placeholder 3">
            <a:extLst>
              <a:ext uri="{FF2B5EF4-FFF2-40B4-BE49-F238E27FC236}">
                <a16:creationId xmlns:a16="http://schemas.microsoft.com/office/drawing/2014/main" id="{3CD385DC-A7BC-D0D3-97EF-557D8179C1C8}"/>
              </a:ext>
            </a:extLst>
          </p:cNvPr>
          <p:cNvPicPr>
            <a:picLocks noGrp="1" noChangeAspect="1"/>
          </p:cNvPicPr>
          <p:nvPr>
            <p:ph idx="1"/>
          </p:nvPr>
        </p:nvPicPr>
        <p:blipFill>
          <a:blip r:embed="rId2"/>
          <a:stretch>
            <a:fillRect/>
          </a:stretch>
        </p:blipFill>
        <p:spPr>
          <a:xfrm>
            <a:off x="8162130" y="0"/>
            <a:ext cx="4139543" cy="1566808"/>
          </a:xfrm>
          <a:prstGeom prst="rect">
            <a:avLst/>
          </a:prstGeom>
        </p:spPr>
      </p:pic>
      <p:sp>
        <p:nvSpPr>
          <p:cNvPr id="5" name="TextBox 4">
            <a:extLst>
              <a:ext uri="{FF2B5EF4-FFF2-40B4-BE49-F238E27FC236}">
                <a16:creationId xmlns:a16="http://schemas.microsoft.com/office/drawing/2014/main" id="{773B92B1-49F0-3566-C6F8-5D9DDDFB78A4}"/>
              </a:ext>
            </a:extLst>
          </p:cNvPr>
          <p:cNvSpPr txBox="1"/>
          <p:nvPr/>
        </p:nvSpPr>
        <p:spPr>
          <a:xfrm>
            <a:off x="982393" y="2903653"/>
            <a:ext cx="10227213" cy="2862322"/>
          </a:xfrm>
          <a:prstGeom prst="rect">
            <a:avLst/>
          </a:prstGeom>
          <a:noFill/>
        </p:spPr>
        <p:txBody>
          <a:bodyPr wrap="square" rtlCol="0">
            <a:spAutoFit/>
          </a:bodyPr>
          <a:lstStyle/>
          <a:p>
            <a:pPr algn="ctr"/>
            <a:r>
              <a:rPr lang="en-GB" sz="4800" b="1" dirty="0">
                <a:solidFill>
                  <a:srgbClr val="00B0F0"/>
                </a:solidFill>
              </a:rPr>
              <a:t>Thursday, 11 May 2023 9am</a:t>
            </a:r>
          </a:p>
          <a:p>
            <a:pPr algn="ctr"/>
            <a:r>
              <a:rPr lang="en-GB" sz="4800" b="1" dirty="0">
                <a:solidFill>
                  <a:srgbClr val="00B0F0"/>
                </a:solidFill>
              </a:rPr>
              <a:t>Colchester Stadium</a:t>
            </a:r>
          </a:p>
          <a:p>
            <a:pPr algn="ctr"/>
            <a:r>
              <a:rPr lang="en-GB" sz="2800" b="1" dirty="0">
                <a:solidFill>
                  <a:srgbClr val="00B0F0"/>
                </a:solidFill>
              </a:rPr>
              <a:t>Guest speaker:  Amy Wright , NGA’s Clerking Development Manager</a:t>
            </a:r>
          </a:p>
          <a:p>
            <a:pPr algn="ctr"/>
            <a:r>
              <a:rPr lang="en-GB" sz="2800" b="1" dirty="0">
                <a:solidFill>
                  <a:srgbClr val="00B0F0"/>
                </a:solidFill>
              </a:rPr>
              <a:t>Workshops, refreshments and lunch included</a:t>
            </a:r>
          </a:p>
          <a:p>
            <a:pPr algn="ctr"/>
            <a:r>
              <a:rPr lang="en-GB" sz="2800" b="1" dirty="0">
                <a:solidFill>
                  <a:srgbClr val="00B0F0"/>
                </a:solidFill>
              </a:rPr>
              <a:t>There is no charge for this event.</a:t>
            </a:r>
          </a:p>
        </p:txBody>
      </p:sp>
    </p:spTree>
    <p:extLst>
      <p:ext uri="{BB962C8B-B14F-4D97-AF65-F5344CB8AC3E}">
        <p14:creationId xmlns:p14="http://schemas.microsoft.com/office/powerpoint/2010/main" val="416482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18DC-5E2F-6655-D5C0-5E0D22B3E1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BDE241-3ECA-8AEC-C358-21B61C80FBF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8962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2" name="Picture 1">
            <a:extLst>
              <a:ext uri="{FF2B5EF4-FFF2-40B4-BE49-F238E27FC236}">
                <a16:creationId xmlns:a16="http://schemas.microsoft.com/office/drawing/2014/main" id="{FFB210B1-85B4-4363-A195-1A7129CD66A7}"/>
              </a:ext>
            </a:extLst>
          </p:cNvPr>
          <p:cNvPicPr>
            <a:picLocks noChangeAspect="1"/>
          </p:cNvPicPr>
          <p:nvPr/>
        </p:nvPicPr>
        <p:blipFill rotWithShape="1">
          <a:blip r:embed="rId3"/>
          <a:srcRect t="6306"/>
          <a:stretch/>
        </p:blipFill>
        <p:spPr>
          <a:xfrm>
            <a:off x="457200" y="457200"/>
            <a:ext cx="11277600" cy="5943600"/>
          </a:xfrm>
          <a:prstGeom prst="rect">
            <a:avLst/>
          </a:prstGeom>
        </p:spPr>
      </p:pic>
    </p:spTree>
    <p:extLst>
      <p:ext uri="{BB962C8B-B14F-4D97-AF65-F5344CB8AC3E}">
        <p14:creationId xmlns:p14="http://schemas.microsoft.com/office/powerpoint/2010/main" val="400568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3DBD5E-CF16-4549-9587-8206B9BF0BC8}"/>
              </a:ext>
            </a:extLst>
          </p:cNvPr>
          <p:cNvPicPr>
            <a:picLocks noChangeAspect="1"/>
          </p:cNvPicPr>
          <p:nvPr/>
        </p:nvPicPr>
        <p:blipFill>
          <a:blip r:embed="rId3"/>
          <a:stretch>
            <a:fillRect/>
          </a:stretch>
        </p:blipFill>
        <p:spPr>
          <a:xfrm>
            <a:off x="7898140" y="116709"/>
            <a:ext cx="4139543" cy="1566808"/>
          </a:xfrm>
          <a:prstGeom prst="rect">
            <a:avLst/>
          </a:prstGeom>
        </p:spPr>
      </p:pic>
      <p:sp>
        <p:nvSpPr>
          <p:cNvPr id="3" name="TextBox 2">
            <a:extLst>
              <a:ext uri="{FF2B5EF4-FFF2-40B4-BE49-F238E27FC236}">
                <a16:creationId xmlns:a16="http://schemas.microsoft.com/office/drawing/2014/main" id="{6C2A5D31-3897-4592-A897-B31B7E858807}"/>
              </a:ext>
            </a:extLst>
          </p:cNvPr>
          <p:cNvSpPr txBox="1"/>
          <p:nvPr/>
        </p:nvSpPr>
        <p:spPr>
          <a:xfrm>
            <a:off x="1377244" y="2212622"/>
            <a:ext cx="9245600"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Tw Cen MT"/>
                <a:ea typeface="+mn-ea"/>
                <a:cs typeface="+mn-cs"/>
              </a:rPr>
              <a:t>SUMMER TERM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30179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A661-DDCB-31A4-D895-ED2B346C761D}"/>
              </a:ext>
            </a:extLst>
          </p:cNvPr>
          <p:cNvSpPr>
            <a:spLocks noGrp="1"/>
          </p:cNvSpPr>
          <p:nvPr>
            <p:ph type="ctrTitle"/>
          </p:nvPr>
        </p:nvSpPr>
        <p:spPr/>
        <p:txBody>
          <a:bodyPr/>
          <a:lstStyle/>
          <a:p>
            <a:r>
              <a:rPr lang="en-GB" b="1" dirty="0">
                <a:solidFill>
                  <a:srgbClr val="00B0F0"/>
                </a:solidFill>
              </a:rPr>
              <a:t>GOVERNORHUB  SURVEY ON CLERKS AND CLERKS’ PAY </a:t>
            </a:r>
          </a:p>
        </p:txBody>
      </p:sp>
      <p:sp>
        <p:nvSpPr>
          <p:cNvPr id="3" name="Subtitle 2">
            <a:extLst>
              <a:ext uri="{FF2B5EF4-FFF2-40B4-BE49-F238E27FC236}">
                <a16:creationId xmlns:a16="http://schemas.microsoft.com/office/drawing/2014/main" id="{58EFBF52-EF79-16AA-8645-C10515F8415C}"/>
              </a:ext>
            </a:extLst>
          </p:cNvPr>
          <p:cNvSpPr>
            <a:spLocks noGrp="1"/>
          </p:cNvSpPr>
          <p:nvPr>
            <p:ph type="subTitle" idx="1"/>
          </p:nvPr>
        </p:nvSpPr>
        <p:spPr/>
        <p:txBody>
          <a:bodyPr>
            <a:normAutofit/>
          </a:bodyPr>
          <a:lstStyle/>
          <a:p>
            <a:r>
              <a:rPr lang="en-GB" sz="4000" dirty="0"/>
              <a:t>Entitled ‘GovernorHub Insights: Women’s Work? </a:t>
            </a:r>
          </a:p>
        </p:txBody>
      </p:sp>
      <p:pic>
        <p:nvPicPr>
          <p:cNvPr id="4" name="Picture 3">
            <a:extLst>
              <a:ext uri="{FF2B5EF4-FFF2-40B4-BE49-F238E27FC236}">
                <a16:creationId xmlns:a16="http://schemas.microsoft.com/office/drawing/2014/main" id="{6E971BB7-2A85-0CC4-4BE0-045FF69D8B63}"/>
              </a:ext>
            </a:extLst>
          </p:cNvPr>
          <p:cNvPicPr>
            <a:picLocks noChangeAspect="1"/>
          </p:cNvPicPr>
          <p:nvPr/>
        </p:nvPicPr>
        <p:blipFill>
          <a:blip r:embed="rId3"/>
          <a:stretch>
            <a:fillRect/>
          </a:stretch>
        </p:blipFill>
        <p:spPr>
          <a:xfrm>
            <a:off x="8052457" y="0"/>
            <a:ext cx="4139543" cy="1566808"/>
          </a:xfrm>
          <a:prstGeom prst="rect">
            <a:avLst/>
          </a:prstGeom>
        </p:spPr>
      </p:pic>
      <p:pic>
        <p:nvPicPr>
          <p:cNvPr id="5" name="Picture 4">
            <a:extLst>
              <a:ext uri="{FF2B5EF4-FFF2-40B4-BE49-F238E27FC236}">
                <a16:creationId xmlns:a16="http://schemas.microsoft.com/office/drawing/2014/main" id="{2558FA7A-9051-3BB3-AB89-98426E64CA69}"/>
              </a:ext>
            </a:extLst>
          </p:cNvPr>
          <p:cNvPicPr>
            <a:picLocks noChangeAspect="1"/>
          </p:cNvPicPr>
          <p:nvPr/>
        </p:nvPicPr>
        <p:blipFill>
          <a:blip r:embed="rId4"/>
          <a:stretch>
            <a:fillRect/>
          </a:stretch>
        </p:blipFill>
        <p:spPr>
          <a:xfrm>
            <a:off x="8204857" y="152400"/>
            <a:ext cx="4139543" cy="1566808"/>
          </a:xfrm>
          <a:prstGeom prst="rect">
            <a:avLst/>
          </a:prstGeom>
        </p:spPr>
      </p:pic>
    </p:spTree>
    <p:extLst>
      <p:ext uri="{BB962C8B-B14F-4D97-AF65-F5344CB8AC3E}">
        <p14:creationId xmlns:p14="http://schemas.microsoft.com/office/powerpoint/2010/main" val="118970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C106A-29E0-D8F3-1ACD-B13512485AF2}"/>
              </a:ext>
            </a:extLst>
          </p:cNvPr>
          <p:cNvPicPr>
            <a:picLocks noChangeAspect="1"/>
          </p:cNvPicPr>
          <p:nvPr/>
        </p:nvPicPr>
        <p:blipFill>
          <a:blip r:embed="rId3"/>
          <a:stretch>
            <a:fillRect/>
          </a:stretch>
        </p:blipFill>
        <p:spPr>
          <a:xfrm>
            <a:off x="8052457" y="0"/>
            <a:ext cx="4139543" cy="1566808"/>
          </a:xfrm>
          <a:prstGeom prst="rect">
            <a:avLst/>
          </a:prstGeom>
        </p:spPr>
      </p:pic>
      <p:sp>
        <p:nvSpPr>
          <p:cNvPr id="2" name="Title 1">
            <a:extLst>
              <a:ext uri="{FF2B5EF4-FFF2-40B4-BE49-F238E27FC236}">
                <a16:creationId xmlns:a16="http://schemas.microsoft.com/office/drawing/2014/main" id="{726B3653-AD5B-3C85-3E6F-E4EF12DEFC63}"/>
              </a:ext>
            </a:extLst>
          </p:cNvPr>
          <p:cNvSpPr>
            <a:spLocks noGrp="1"/>
          </p:cNvSpPr>
          <p:nvPr>
            <p:ph type="title"/>
          </p:nvPr>
        </p:nvSpPr>
        <p:spPr/>
        <p:txBody>
          <a:bodyPr/>
          <a:lstStyle/>
          <a:p>
            <a:pPr algn="ctr"/>
            <a:endParaRPr lang="en-GB" b="1" dirty="0"/>
          </a:p>
        </p:txBody>
      </p:sp>
      <p:sp>
        <p:nvSpPr>
          <p:cNvPr id="3" name="Content Placeholder 2">
            <a:extLst>
              <a:ext uri="{FF2B5EF4-FFF2-40B4-BE49-F238E27FC236}">
                <a16:creationId xmlns:a16="http://schemas.microsoft.com/office/drawing/2014/main" id="{3858F059-EB82-D57A-B352-1A55B0B5C8A5}"/>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9913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4F2A6F-6C75-ABB3-2C2B-F85DBE2CC19E}"/>
              </a:ext>
            </a:extLst>
          </p:cNvPr>
          <p:cNvPicPr>
            <a:picLocks noChangeAspect="1"/>
          </p:cNvPicPr>
          <p:nvPr/>
        </p:nvPicPr>
        <p:blipFill>
          <a:blip r:embed="rId3"/>
          <a:stretch>
            <a:fillRect/>
          </a:stretch>
        </p:blipFill>
        <p:spPr>
          <a:xfrm>
            <a:off x="8052457" y="0"/>
            <a:ext cx="4139543" cy="1566808"/>
          </a:xfrm>
          <a:prstGeom prst="rect">
            <a:avLst/>
          </a:prstGeom>
        </p:spPr>
      </p:pic>
      <p:sp>
        <p:nvSpPr>
          <p:cNvPr id="3" name="TextBox 2">
            <a:extLst>
              <a:ext uri="{FF2B5EF4-FFF2-40B4-BE49-F238E27FC236}">
                <a16:creationId xmlns:a16="http://schemas.microsoft.com/office/drawing/2014/main" id="{4175BC51-6FA6-E3A5-C47F-E07D7350F0CD}"/>
              </a:ext>
            </a:extLst>
          </p:cNvPr>
          <p:cNvSpPr txBox="1"/>
          <p:nvPr/>
        </p:nvSpPr>
        <p:spPr>
          <a:xfrm>
            <a:off x="1486486" y="1732772"/>
            <a:ext cx="8961120" cy="4247317"/>
          </a:xfrm>
          <a:prstGeom prst="rect">
            <a:avLst/>
          </a:prstGeom>
          <a:noFill/>
        </p:spPr>
        <p:txBody>
          <a:bodyPr wrap="square" rtlCol="0">
            <a:spAutoFit/>
          </a:bodyPr>
          <a:lstStyle/>
          <a:p>
            <a:pPr algn="ctr"/>
            <a:r>
              <a:rPr lang="en-GB" sz="5400" dirty="0">
                <a:solidFill>
                  <a:srgbClr val="7030A0"/>
                </a:solidFill>
              </a:rPr>
              <a:t>DO YOU FEEL THAT, IN YOUR ROLE, YOU ARE TRULY APPRECIATED AND, AS AN INDIVIDUAL, YOU ARE PROPERLY COMPENSATED?</a:t>
            </a:r>
          </a:p>
        </p:txBody>
      </p:sp>
    </p:spTree>
    <p:extLst>
      <p:ext uri="{BB962C8B-B14F-4D97-AF65-F5344CB8AC3E}">
        <p14:creationId xmlns:p14="http://schemas.microsoft.com/office/powerpoint/2010/main" val="1766690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85C9-6ABA-9ACC-C984-299631B244E3}"/>
              </a:ext>
            </a:extLst>
          </p:cNvPr>
          <p:cNvSpPr>
            <a:spLocks noGrp="1"/>
          </p:cNvSpPr>
          <p:nvPr>
            <p:ph type="title"/>
          </p:nvPr>
        </p:nvSpPr>
        <p:spPr/>
        <p:txBody>
          <a:bodyPr/>
          <a:lstStyle/>
          <a:p>
            <a:r>
              <a:rPr lang="en-GB" dirty="0"/>
              <a:t>Academies</a:t>
            </a:r>
          </a:p>
        </p:txBody>
      </p:sp>
      <p:sp>
        <p:nvSpPr>
          <p:cNvPr id="3" name="Content Placeholder 2">
            <a:extLst>
              <a:ext uri="{FF2B5EF4-FFF2-40B4-BE49-F238E27FC236}">
                <a16:creationId xmlns:a16="http://schemas.microsoft.com/office/drawing/2014/main" id="{CAB834A6-CF9D-4F8D-F309-6282EA53D879}"/>
              </a:ext>
            </a:extLst>
          </p:cNvPr>
          <p:cNvSpPr>
            <a:spLocks noGrp="1"/>
          </p:cNvSpPr>
          <p:nvPr>
            <p:ph idx="1"/>
          </p:nvPr>
        </p:nvSpPr>
        <p:spPr/>
        <p:txBody>
          <a:bodyPr>
            <a:normAutofit fontScale="92500"/>
          </a:bodyPr>
          <a:lstStyle/>
          <a:p>
            <a:pPr lvl="1"/>
            <a:r>
              <a:rPr lang="en-GB" dirty="0"/>
              <a:t>Academies Regulatory &amp; Commissioning Review [DfE, March 2023]</a:t>
            </a:r>
          </a:p>
          <a:p>
            <a:pPr lvl="1"/>
            <a:r>
              <a:rPr lang="en-GB" dirty="0"/>
              <a:t>Why MAT centralisation is the future [The Headteacher, 3 March 2023]</a:t>
            </a:r>
          </a:p>
          <a:p>
            <a:pPr lvl="1"/>
            <a:r>
              <a:rPr lang="en-GB" dirty="0"/>
              <a:t>A Growing Philosophy: How are MATs developing their operating models through centralisation? </a:t>
            </a:r>
          </a:p>
          <a:p>
            <a:pPr lvl="1"/>
            <a:r>
              <a:rPr lang="en-GB" dirty="0"/>
              <a:t>Applying for Trust Establishment and Growth Funding</a:t>
            </a:r>
          </a:p>
          <a:p>
            <a:pPr lvl="1"/>
            <a:r>
              <a:rPr lang="en-GB" dirty="0"/>
              <a:t>Applying for Trust Capacity Funding</a:t>
            </a:r>
          </a:p>
          <a:p>
            <a:pPr lvl="1"/>
            <a:r>
              <a:rPr lang="en-GB" dirty="0"/>
              <a:t>Equality, Diversity and Inclusion in School Trusts: creating sustainable change {Trust Inclusion. February 2023]</a:t>
            </a:r>
          </a:p>
          <a:p>
            <a:pPr lvl="1"/>
            <a:r>
              <a:rPr lang="en-GB" dirty="0"/>
              <a:t>MAT Trust Leadership Development, CEO Content Framework [DfE, March 2023]</a:t>
            </a:r>
          </a:p>
          <a:p>
            <a:pPr lvl="1"/>
            <a:r>
              <a:rPr lang="en-GB" dirty="0"/>
              <a:t>AGM guidance from the NGA and Browne Jacobson</a:t>
            </a:r>
          </a:p>
          <a:p>
            <a:pPr lvl="1"/>
            <a:r>
              <a:rPr lang="en-GB" dirty="0"/>
              <a:t>Summary evaluations of MATs [Ofsted, updated March 2023]</a:t>
            </a:r>
          </a:p>
          <a:p>
            <a:pPr lvl="1"/>
            <a:r>
              <a:rPr lang="en-GB" dirty="0"/>
              <a:t>Understanding academy trusts [Browne Jacobson, March 2023]</a:t>
            </a:r>
          </a:p>
          <a:p>
            <a:endParaRPr lang="en-GB" dirty="0"/>
          </a:p>
          <a:p>
            <a:endParaRPr lang="en-GB" dirty="0"/>
          </a:p>
        </p:txBody>
      </p:sp>
      <p:pic>
        <p:nvPicPr>
          <p:cNvPr id="4" name="Picture 3">
            <a:extLst>
              <a:ext uri="{FF2B5EF4-FFF2-40B4-BE49-F238E27FC236}">
                <a16:creationId xmlns:a16="http://schemas.microsoft.com/office/drawing/2014/main" id="{0E7468CA-4752-D536-7C81-06643B4E9343}"/>
              </a:ext>
            </a:extLst>
          </p:cNvPr>
          <p:cNvPicPr>
            <a:picLocks noChangeAspect="1"/>
          </p:cNvPicPr>
          <p:nvPr/>
        </p:nvPicPr>
        <p:blipFill>
          <a:blip r:embed="rId3"/>
          <a:stretch>
            <a:fillRect/>
          </a:stretch>
        </p:blipFill>
        <p:spPr>
          <a:xfrm>
            <a:off x="7909115" y="123880"/>
            <a:ext cx="4139543" cy="1566808"/>
          </a:xfrm>
          <a:prstGeom prst="rect">
            <a:avLst/>
          </a:prstGeom>
        </p:spPr>
      </p:pic>
    </p:spTree>
    <p:extLst>
      <p:ext uri="{BB962C8B-B14F-4D97-AF65-F5344CB8AC3E}">
        <p14:creationId xmlns:p14="http://schemas.microsoft.com/office/powerpoint/2010/main" val="9652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2962-583F-E688-26D4-4C448FF29C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FBF6E2-E3E1-F27B-D64B-5BD90FA0B01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2322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A903-0A29-99FE-AC87-CD9A45A034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191E59-F587-678D-DA60-266BB41A6C7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03360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2113</Words>
  <Application>Microsoft Office PowerPoint</Application>
  <PresentationFormat>Widescreen</PresentationFormat>
  <Paragraphs>201</Paragraphs>
  <Slides>15</Slides>
  <Notes>13</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Tw Cen MT</vt:lpstr>
      <vt:lpstr>Office Theme</vt:lpstr>
      <vt:lpstr>GradientRiseVTI</vt:lpstr>
      <vt:lpstr>SUMMER TERM 2023 CLERKS’ BRIEFING</vt:lpstr>
      <vt:lpstr>PowerPoint Presentation</vt:lpstr>
      <vt:lpstr>PowerPoint Presentation</vt:lpstr>
      <vt:lpstr>GOVERNORHUB  SURVEY ON CLERKS AND CLERKS’ PAY </vt:lpstr>
      <vt:lpstr>PowerPoint Presentation</vt:lpstr>
      <vt:lpstr>PowerPoint Presentation</vt:lpstr>
      <vt:lpstr>Academies</vt:lpstr>
      <vt:lpstr>PowerPoint Presentation</vt:lpstr>
      <vt:lpstr>PowerPoint Presentation</vt:lpstr>
      <vt:lpstr>Other DfE documents</vt:lpstr>
      <vt:lpstr>PowerPoint Presentation</vt:lpstr>
      <vt:lpstr>PowerPoint Presentation</vt:lpstr>
      <vt:lpstr>2023 LA ANNUAL CONFERENCE  FOR GOVERNORS</vt:lpstr>
      <vt:lpstr>Annual Clerks’ Conference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TERM 2023 CLERKS’ BRIEFING</dc:title>
  <dc:creator>Tina Weavers</dc:creator>
  <cp:lastModifiedBy>Tina Weavers</cp:lastModifiedBy>
  <cp:revision>1</cp:revision>
  <dcterms:created xsi:type="dcterms:W3CDTF">2023-04-15T09:53:28Z</dcterms:created>
  <dcterms:modified xsi:type="dcterms:W3CDTF">2023-04-18T08:46:46Z</dcterms:modified>
</cp:coreProperties>
</file>